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72" r:id="rId3"/>
    <p:sldId id="257" r:id="rId4"/>
    <p:sldId id="258" r:id="rId5"/>
    <p:sldId id="273" r:id="rId6"/>
    <p:sldId id="260" r:id="rId7"/>
    <p:sldId id="274" r:id="rId8"/>
    <p:sldId id="261" r:id="rId9"/>
    <p:sldId id="263" r:id="rId10"/>
    <p:sldId id="275" r:id="rId11"/>
    <p:sldId id="262" r:id="rId12"/>
    <p:sldId id="276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4CC593-5284-4651-A07F-7B04FED6B26F}" v="33" dt="2022-06-02T08:44:03.8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호진" userId="e7b51f9e24c37788" providerId="LiveId" clId="{049B5C7F-5875-458B-BABD-0E254184849F}"/>
    <pc:docChg chg="undo custSel addSld modSld sldOrd">
      <pc:chgData name="이 호진" userId="e7b51f9e24c37788" providerId="LiveId" clId="{049B5C7F-5875-458B-BABD-0E254184849F}" dt="2022-05-15T15:04:28.153" v="539" actId="1076"/>
      <pc:docMkLst>
        <pc:docMk/>
      </pc:docMkLst>
      <pc:sldChg chg="addSp modSp mod">
        <pc:chgData name="이 호진" userId="e7b51f9e24c37788" providerId="LiveId" clId="{049B5C7F-5875-458B-BABD-0E254184849F}" dt="2022-05-15T14:44:32.334" v="304" actId="1076"/>
        <pc:sldMkLst>
          <pc:docMk/>
          <pc:sldMk cId="2184666338" sldId="256"/>
        </pc:sldMkLst>
        <pc:spChg chg="add mod">
          <ac:chgData name="이 호진" userId="e7b51f9e24c37788" providerId="LiveId" clId="{049B5C7F-5875-458B-BABD-0E254184849F}" dt="2022-05-14T16:04:45.977" v="27"/>
          <ac:spMkLst>
            <pc:docMk/>
            <pc:sldMk cId="2184666338" sldId="256"/>
            <ac:spMk id="2" creationId="{C14A4583-ED81-5B78-A313-1DDC0EEA75D0}"/>
          </ac:spMkLst>
        </pc:spChg>
        <pc:spChg chg="add mod">
          <ac:chgData name="이 호진" userId="e7b51f9e24c37788" providerId="LiveId" clId="{049B5C7F-5875-458B-BABD-0E254184849F}" dt="2022-05-14T16:04:45.977" v="27"/>
          <ac:spMkLst>
            <pc:docMk/>
            <pc:sldMk cId="2184666338" sldId="256"/>
            <ac:spMk id="3" creationId="{7F31718B-68D3-3AF4-CDB0-DF8273A2758B}"/>
          </ac:spMkLst>
        </pc:spChg>
        <pc:spChg chg="add mod">
          <ac:chgData name="이 호진" userId="e7b51f9e24c37788" providerId="LiveId" clId="{049B5C7F-5875-458B-BABD-0E254184849F}" dt="2022-05-14T16:04:45.977" v="27"/>
          <ac:spMkLst>
            <pc:docMk/>
            <pc:sldMk cId="2184666338" sldId="256"/>
            <ac:spMk id="4" creationId="{7E4B51A9-5DAE-F211-E20B-98D8517BE9B3}"/>
          </ac:spMkLst>
        </pc:spChg>
        <pc:spChg chg="add mod">
          <ac:chgData name="이 호진" userId="e7b51f9e24c37788" providerId="LiveId" clId="{049B5C7F-5875-458B-BABD-0E254184849F}" dt="2022-05-14T16:04:45.977" v="27"/>
          <ac:spMkLst>
            <pc:docMk/>
            <pc:sldMk cId="2184666338" sldId="256"/>
            <ac:spMk id="5" creationId="{6F1329E8-A98E-E4EB-DF6F-A03FCEEF5D6B}"/>
          </ac:spMkLst>
        </pc:spChg>
        <pc:spChg chg="add mod">
          <ac:chgData name="이 호진" userId="e7b51f9e24c37788" providerId="LiveId" clId="{049B5C7F-5875-458B-BABD-0E254184849F}" dt="2022-05-15T14:42:53.714" v="238" actId="1076"/>
          <ac:spMkLst>
            <pc:docMk/>
            <pc:sldMk cId="2184666338" sldId="256"/>
            <ac:spMk id="6" creationId="{2A3EFFB3-3844-84F2-EA70-1F1962F52077}"/>
          </ac:spMkLst>
        </pc:spChg>
        <pc:spChg chg="add mod">
          <ac:chgData name="이 호진" userId="e7b51f9e24c37788" providerId="LiveId" clId="{049B5C7F-5875-458B-BABD-0E254184849F}" dt="2022-05-15T14:43:40.865" v="294" actId="1076"/>
          <ac:spMkLst>
            <pc:docMk/>
            <pc:sldMk cId="2184666338" sldId="256"/>
            <ac:spMk id="8" creationId="{79C1BCBD-355C-1E84-D1F7-4F95B82ACDD0}"/>
          </ac:spMkLst>
        </pc:spChg>
        <pc:spChg chg="add mod">
          <ac:chgData name="이 호진" userId="e7b51f9e24c37788" providerId="LiveId" clId="{049B5C7F-5875-458B-BABD-0E254184849F}" dt="2022-05-15T14:44:32.334" v="304" actId="1076"/>
          <ac:spMkLst>
            <pc:docMk/>
            <pc:sldMk cId="2184666338" sldId="256"/>
            <ac:spMk id="10" creationId="{BBD1E0B7-D7DE-0BD0-62CA-1EE55A11FE1E}"/>
          </ac:spMkLst>
        </pc:spChg>
        <pc:picChg chg="add mod">
          <ac:chgData name="이 호진" userId="e7b51f9e24c37788" providerId="LiveId" clId="{049B5C7F-5875-458B-BABD-0E254184849F}" dt="2022-05-15T14:44:32.334" v="304" actId="1076"/>
          <ac:picMkLst>
            <pc:docMk/>
            <pc:sldMk cId="2184666338" sldId="256"/>
            <ac:picMk id="12" creationId="{5FF328FC-2F97-ED6E-3881-F5BD691B1EB9}"/>
          </ac:picMkLst>
        </pc:picChg>
      </pc:sldChg>
      <pc:sldChg chg="addSp modSp mod">
        <pc:chgData name="이 호진" userId="e7b51f9e24c37788" providerId="LiveId" clId="{049B5C7F-5875-458B-BABD-0E254184849F}" dt="2022-05-14T16:05:11.606" v="67" actId="14100"/>
        <pc:sldMkLst>
          <pc:docMk/>
          <pc:sldMk cId="4229265739" sldId="257"/>
        </pc:sldMkLst>
        <pc:spChg chg="add mod">
          <ac:chgData name="이 호진" userId="e7b51f9e24c37788" providerId="LiveId" clId="{049B5C7F-5875-458B-BABD-0E254184849F}" dt="2022-05-14T16:04:47.658" v="28"/>
          <ac:spMkLst>
            <pc:docMk/>
            <pc:sldMk cId="4229265739" sldId="257"/>
            <ac:spMk id="4" creationId="{A779B23B-2AF3-01A0-92C2-01A2A47BFAB7}"/>
          </ac:spMkLst>
        </pc:spChg>
        <pc:spChg chg="add mod">
          <ac:chgData name="이 호진" userId="e7b51f9e24c37788" providerId="LiveId" clId="{049B5C7F-5875-458B-BABD-0E254184849F}" dt="2022-05-14T16:04:47.658" v="28"/>
          <ac:spMkLst>
            <pc:docMk/>
            <pc:sldMk cId="4229265739" sldId="257"/>
            <ac:spMk id="5" creationId="{A32C4581-5605-00D6-E037-2B3E5942051F}"/>
          </ac:spMkLst>
        </pc:spChg>
        <pc:spChg chg="add mod">
          <ac:chgData name="이 호진" userId="e7b51f9e24c37788" providerId="LiveId" clId="{049B5C7F-5875-458B-BABD-0E254184849F}" dt="2022-05-14T16:04:47.658" v="28"/>
          <ac:spMkLst>
            <pc:docMk/>
            <pc:sldMk cId="4229265739" sldId="257"/>
            <ac:spMk id="6" creationId="{EF39EE7B-6AC3-24A4-BAF2-A80E9F26D8DB}"/>
          </ac:spMkLst>
        </pc:spChg>
        <pc:spChg chg="add mod">
          <ac:chgData name="이 호진" userId="e7b51f9e24c37788" providerId="LiveId" clId="{049B5C7F-5875-458B-BABD-0E254184849F}" dt="2022-05-14T16:04:47.658" v="28"/>
          <ac:spMkLst>
            <pc:docMk/>
            <pc:sldMk cId="4229265739" sldId="257"/>
            <ac:spMk id="7" creationId="{84CEF302-8A4C-FC6D-31AA-5886E3777F5A}"/>
          </ac:spMkLst>
        </pc:spChg>
        <pc:spChg chg="add mod">
          <ac:chgData name="이 호진" userId="e7b51f9e24c37788" providerId="LiveId" clId="{049B5C7F-5875-458B-BABD-0E254184849F}" dt="2022-05-14T16:05:11.606" v="67" actId="14100"/>
          <ac:spMkLst>
            <pc:docMk/>
            <pc:sldMk cId="4229265739" sldId="257"/>
            <ac:spMk id="8" creationId="{150CE953-7408-2CFC-708D-E5D5E9C941E1}"/>
          </ac:spMkLst>
        </pc:spChg>
        <pc:picChg chg="add mod">
          <ac:chgData name="이 호진" userId="e7b51f9e24c37788" providerId="LiveId" clId="{049B5C7F-5875-458B-BABD-0E254184849F}" dt="2022-05-14T16:04:54.426" v="32" actId="1076"/>
          <ac:picMkLst>
            <pc:docMk/>
            <pc:sldMk cId="4229265739" sldId="257"/>
            <ac:picMk id="3" creationId="{F49E4953-A298-0509-CE64-5D0F25AB3919}"/>
          </ac:picMkLst>
        </pc:picChg>
      </pc:sldChg>
      <pc:sldChg chg="addSp modSp mod">
        <pc:chgData name="이 호진" userId="e7b51f9e24c37788" providerId="LiveId" clId="{049B5C7F-5875-458B-BABD-0E254184849F}" dt="2022-05-14T16:12:34.250" v="116"/>
        <pc:sldMkLst>
          <pc:docMk/>
          <pc:sldMk cId="3372955099" sldId="258"/>
        </pc:sldMkLst>
        <pc:spChg chg="add mod">
          <ac:chgData name="이 호진" userId="e7b51f9e24c37788" providerId="LiveId" clId="{049B5C7F-5875-458B-BABD-0E254184849F}" dt="2022-05-14T16:04:48.568" v="29"/>
          <ac:spMkLst>
            <pc:docMk/>
            <pc:sldMk cId="3372955099" sldId="258"/>
            <ac:spMk id="2" creationId="{64A06EF8-2CF8-F83F-BAE9-D80FBB9BE9CC}"/>
          </ac:spMkLst>
        </pc:spChg>
        <pc:spChg chg="add mod">
          <ac:chgData name="이 호진" userId="e7b51f9e24c37788" providerId="LiveId" clId="{049B5C7F-5875-458B-BABD-0E254184849F}" dt="2022-05-14T16:04:48.568" v="29"/>
          <ac:spMkLst>
            <pc:docMk/>
            <pc:sldMk cId="3372955099" sldId="258"/>
            <ac:spMk id="3" creationId="{6DB9F04E-B6E5-3E40-2AED-4360AC4027ED}"/>
          </ac:spMkLst>
        </pc:spChg>
        <pc:spChg chg="add mod">
          <ac:chgData name="이 호진" userId="e7b51f9e24c37788" providerId="LiveId" clId="{049B5C7F-5875-458B-BABD-0E254184849F}" dt="2022-05-14T16:04:48.568" v="29"/>
          <ac:spMkLst>
            <pc:docMk/>
            <pc:sldMk cId="3372955099" sldId="258"/>
            <ac:spMk id="4" creationId="{17D97209-B473-141A-496B-FEA86A7DE86A}"/>
          </ac:spMkLst>
        </pc:spChg>
        <pc:spChg chg="add mod">
          <ac:chgData name="이 호진" userId="e7b51f9e24c37788" providerId="LiveId" clId="{049B5C7F-5875-458B-BABD-0E254184849F}" dt="2022-05-14T16:04:48.568" v="29"/>
          <ac:spMkLst>
            <pc:docMk/>
            <pc:sldMk cId="3372955099" sldId="258"/>
            <ac:spMk id="5" creationId="{1BD6C0CC-251C-656C-5B17-FB105A0F7CD0}"/>
          </ac:spMkLst>
        </pc:spChg>
        <pc:spChg chg="add mod">
          <ac:chgData name="이 호진" userId="e7b51f9e24c37788" providerId="LiveId" clId="{049B5C7F-5875-458B-BABD-0E254184849F}" dt="2022-05-14T16:12:34.250" v="116"/>
          <ac:spMkLst>
            <pc:docMk/>
            <pc:sldMk cId="3372955099" sldId="258"/>
            <ac:spMk id="6" creationId="{E6E82340-5D78-D01C-2D4C-B131B8D95257}"/>
          </ac:spMkLst>
        </pc:spChg>
        <pc:spChg chg="add mod">
          <ac:chgData name="이 호진" userId="e7b51f9e24c37788" providerId="LiveId" clId="{049B5C7F-5875-458B-BABD-0E254184849F}" dt="2022-05-14T16:11:55.345" v="94" actId="14100"/>
          <ac:spMkLst>
            <pc:docMk/>
            <pc:sldMk cId="3372955099" sldId="258"/>
            <ac:spMk id="8" creationId="{F3AC6799-6884-961F-04AC-CDF37F54B759}"/>
          </ac:spMkLst>
        </pc:spChg>
      </pc:sldChg>
      <pc:sldChg chg="delSp modSp add mod">
        <pc:chgData name="이 호진" userId="e7b51f9e24c37788" providerId="LiveId" clId="{049B5C7F-5875-458B-BABD-0E254184849F}" dt="2022-05-15T12:33:35.084" v="218" actId="20577"/>
        <pc:sldMkLst>
          <pc:docMk/>
          <pc:sldMk cId="2849815304" sldId="259"/>
        </pc:sldMkLst>
        <pc:spChg chg="mod">
          <ac:chgData name="이 호진" userId="e7b51f9e24c37788" providerId="LiveId" clId="{049B5C7F-5875-458B-BABD-0E254184849F}" dt="2022-05-15T12:33:35.084" v="218" actId="20577"/>
          <ac:spMkLst>
            <pc:docMk/>
            <pc:sldMk cId="2849815304" sldId="259"/>
            <ac:spMk id="7" creationId="{7CA2BC6A-8622-378D-781B-17A25B5A9C7C}"/>
          </ac:spMkLst>
        </pc:spChg>
        <pc:spChg chg="del">
          <ac:chgData name="이 호진" userId="e7b51f9e24c37788" providerId="LiveId" clId="{049B5C7F-5875-458B-BABD-0E254184849F}" dt="2022-05-14T15:59:21.660" v="25" actId="478"/>
          <ac:spMkLst>
            <pc:docMk/>
            <pc:sldMk cId="2849815304" sldId="259"/>
            <ac:spMk id="8" creationId="{A6B608FD-058E-F0A1-B35A-F530BA00B8A2}"/>
          </ac:spMkLst>
        </pc:spChg>
      </pc:sldChg>
      <pc:sldChg chg="addSp modSp add mod ord">
        <pc:chgData name="이 호진" userId="e7b51f9e24c37788" providerId="LiveId" clId="{049B5C7F-5875-458B-BABD-0E254184849F}" dt="2022-05-14T16:12:49.870" v="135" actId="1076"/>
        <pc:sldMkLst>
          <pc:docMk/>
          <pc:sldMk cId="1135367787" sldId="260"/>
        </pc:sldMkLst>
        <pc:spChg chg="add mod">
          <ac:chgData name="이 호진" userId="e7b51f9e24c37788" providerId="LiveId" clId="{049B5C7F-5875-458B-BABD-0E254184849F}" dt="2022-05-14T16:12:49.870" v="135" actId="1076"/>
          <ac:spMkLst>
            <pc:docMk/>
            <pc:sldMk cId="1135367787" sldId="260"/>
            <ac:spMk id="6" creationId="{C388D890-3D2D-5EA0-8CC1-6C9C8F852DEA}"/>
          </ac:spMkLst>
        </pc:spChg>
        <pc:spChg chg="add mod">
          <ac:chgData name="이 호진" userId="e7b51f9e24c37788" providerId="LiveId" clId="{049B5C7F-5875-458B-BABD-0E254184849F}" dt="2022-05-14T16:12:44.077" v="134" actId="1076"/>
          <ac:spMkLst>
            <pc:docMk/>
            <pc:sldMk cId="1135367787" sldId="260"/>
            <ac:spMk id="7" creationId="{CE9915FE-6A4E-0562-97E0-6B2262B6E9A2}"/>
          </ac:spMkLst>
        </pc:spChg>
      </pc:sldChg>
      <pc:sldChg chg="addSp modSp add mod">
        <pc:chgData name="이 호진" userId="e7b51f9e24c37788" providerId="LiveId" clId="{049B5C7F-5875-458B-BABD-0E254184849F}" dt="2022-05-14T16:13:45.851" v="150" actId="1076"/>
        <pc:sldMkLst>
          <pc:docMk/>
          <pc:sldMk cId="3795826221" sldId="261"/>
        </pc:sldMkLst>
        <pc:spChg chg="add mod">
          <ac:chgData name="이 호진" userId="e7b51f9e24c37788" providerId="LiveId" clId="{049B5C7F-5875-458B-BABD-0E254184849F}" dt="2022-05-14T16:13:21.112" v="142" actId="1076"/>
          <ac:spMkLst>
            <pc:docMk/>
            <pc:sldMk cId="3795826221" sldId="261"/>
            <ac:spMk id="7" creationId="{6DA4E243-393C-628D-0946-3397C315C9E2}"/>
          </ac:spMkLst>
        </pc:spChg>
        <pc:spChg chg="add mod">
          <ac:chgData name="이 호진" userId="e7b51f9e24c37788" providerId="LiveId" clId="{049B5C7F-5875-458B-BABD-0E254184849F}" dt="2022-05-14T16:13:31" v="146"/>
          <ac:spMkLst>
            <pc:docMk/>
            <pc:sldMk cId="3795826221" sldId="261"/>
            <ac:spMk id="9" creationId="{FB404ECA-5743-0F36-9124-BBA3EE2720FE}"/>
          </ac:spMkLst>
        </pc:spChg>
        <pc:spChg chg="add mod">
          <ac:chgData name="이 호진" userId="e7b51f9e24c37788" providerId="LiveId" clId="{049B5C7F-5875-458B-BABD-0E254184849F}" dt="2022-05-14T16:13:45.851" v="150" actId="1076"/>
          <ac:spMkLst>
            <pc:docMk/>
            <pc:sldMk cId="3795826221" sldId="261"/>
            <ac:spMk id="11" creationId="{FF5079C8-1D42-DB63-D68E-2CBF8AAA20FB}"/>
          </ac:spMkLst>
        </pc:spChg>
      </pc:sldChg>
      <pc:sldChg chg="addSp modSp add mod modAnim">
        <pc:chgData name="이 호진" userId="e7b51f9e24c37788" providerId="LiveId" clId="{049B5C7F-5875-458B-BABD-0E254184849F}" dt="2022-05-14T17:57:47.820" v="171" actId="14100"/>
        <pc:sldMkLst>
          <pc:docMk/>
          <pc:sldMk cId="3578943621" sldId="262"/>
        </pc:sldMkLst>
        <pc:spChg chg="add mod">
          <ac:chgData name="이 호진" userId="e7b51f9e24c37788" providerId="LiveId" clId="{049B5C7F-5875-458B-BABD-0E254184849F}" dt="2022-05-14T17:57:27.988" v="165" actId="255"/>
          <ac:spMkLst>
            <pc:docMk/>
            <pc:sldMk cId="3578943621" sldId="262"/>
            <ac:spMk id="6" creationId="{DAC2AE4B-A07F-3CB1-95C3-D557417ED48C}"/>
          </ac:spMkLst>
        </pc:spChg>
        <pc:picChg chg="add mod">
          <ac:chgData name="이 호진" userId="e7b51f9e24c37788" providerId="LiveId" clId="{049B5C7F-5875-458B-BABD-0E254184849F}" dt="2022-05-14T17:57:47.820" v="171" actId="14100"/>
          <ac:picMkLst>
            <pc:docMk/>
            <pc:sldMk cId="3578943621" sldId="262"/>
            <ac:picMk id="7" creationId="{B98FD44D-02F4-BA3B-D53F-F8A2A914FA8F}"/>
          </ac:picMkLst>
        </pc:picChg>
      </pc:sldChg>
      <pc:sldChg chg="addSp modSp add mod ord">
        <pc:chgData name="이 호진" userId="e7b51f9e24c37788" providerId="LiveId" clId="{049B5C7F-5875-458B-BABD-0E254184849F}" dt="2022-05-14T17:59:18.069" v="205" actId="14100"/>
        <pc:sldMkLst>
          <pc:docMk/>
          <pc:sldMk cId="3944618518" sldId="263"/>
        </pc:sldMkLst>
        <pc:spChg chg="add mod">
          <ac:chgData name="이 호진" userId="e7b51f9e24c37788" providerId="LiveId" clId="{049B5C7F-5875-458B-BABD-0E254184849F}" dt="2022-05-14T17:58:59.224" v="189" actId="1076"/>
          <ac:spMkLst>
            <pc:docMk/>
            <pc:sldMk cId="3944618518" sldId="263"/>
            <ac:spMk id="7" creationId="{BCD7B6BD-0CED-7B69-9ACC-660E74D3CF00}"/>
          </ac:spMkLst>
        </pc:spChg>
        <pc:spChg chg="add mod">
          <ac:chgData name="이 호진" userId="e7b51f9e24c37788" providerId="LiveId" clId="{049B5C7F-5875-458B-BABD-0E254184849F}" dt="2022-05-14T17:58:59.224" v="189" actId="1076"/>
          <ac:spMkLst>
            <pc:docMk/>
            <pc:sldMk cId="3944618518" sldId="263"/>
            <ac:spMk id="9" creationId="{D1793A55-0817-451F-6F91-E38A4474F711}"/>
          </ac:spMkLst>
        </pc:spChg>
        <pc:spChg chg="add mod">
          <ac:chgData name="이 호진" userId="e7b51f9e24c37788" providerId="LiveId" clId="{049B5C7F-5875-458B-BABD-0E254184849F}" dt="2022-05-14T17:58:59.224" v="189" actId="1076"/>
          <ac:spMkLst>
            <pc:docMk/>
            <pc:sldMk cId="3944618518" sldId="263"/>
            <ac:spMk id="11" creationId="{C7404EFE-8922-464F-AED4-0774DEDD80C0}"/>
          </ac:spMkLst>
        </pc:spChg>
        <pc:spChg chg="add mod">
          <ac:chgData name="이 호진" userId="e7b51f9e24c37788" providerId="LiveId" clId="{049B5C7F-5875-458B-BABD-0E254184849F}" dt="2022-05-14T17:59:18.069" v="205" actId="14100"/>
          <ac:spMkLst>
            <pc:docMk/>
            <pc:sldMk cId="3944618518" sldId="263"/>
            <ac:spMk id="12" creationId="{4C4F8164-7066-8C26-9678-0B59BC0C4378}"/>
          </ac:spMkLst>
        </pc:spChg>
      </pc:sldChg>
      <pc:sldChg chg="addSp delSp modSp add mod ord">
        <pc:chgData name="이 호진" userId="e7b51f9e24c37788" providerId="LiveId" clId="{049B5C7F-5875-458B-BABD-0E254184849F}" dt="2022-05-15T14:52:20.497" v="350" actId="1076"/>
        <pc:sldMkLst>
          <pc:docMk/>
          <pc:sldMk cId="1631655448" sldId="264"/>
        </pc:sldMkLst>
        <pc:spChg chg="add mod">
          <ac:chgData name="이 호진" userId="e7b51f9e24c37788" providerId="LiveId" clId="{049B5C7F-5875-458B-BABD-0E254184849F}" dt="2022-05-15T14:52:20.497" v="350" actId="1076"/>
          <ac:spMkLst>
            <pc:docMk/>
            <pc:sldMk cId="1631655448" sldId="264"/>
            <ac:spMk id="7" creationId="{FF60F861-C8A6-66F1-C13A-2B1485144B1D}"/>
          </ac:spMkLst>
        </pc:spChg>
        <pc:spChg chg="add mod">
          <ac:chgData name="이 호진" userId="e7b51f9e24c37788" providerId="LiveId" clId="{049B5C7F-5875-458B-BABD-0E254184849F}" dt="2022-05-15T14:45:31.666" v="319" actId="1076"/>
          <ac:spMkLst>
            <pc:docMk/>
            <pc:sldMk cId="1631655448" sldId="264"/>
            <ac:spMk id="9" creationId="{9F8C4230-3368-A0B2-368E-89C6C8CD13EA}"/>
          </ac:spMkLst>
        </pc:spChg>
        <pc:spChg chg="add mod">
          <ac:chgData name="이 호진" userId="e7b51f9e24c37788" providerId="LiveId" clId="{049B5C7F-5875-458B-BABD-0E254184849F}" dt="2022-05-15T14:52:08.131" v="346" actId="1076"/>
          <ac:spMkLst>
            <pc:docMk/>
            <pc:sldMk cId="1631655448" sldId="264"/>
            <ac:spMk id="13" creationId="{01DECDBD-19ED-BA9D-3BA4-BFF51E4D9A90}"/>
          </ac:spMkLst>
        </pc:spChg>
        <pc:picChg chg="add del mod">
          <ac:chgData name="이 호진" userId="e7b51f9e24c37788" providerId="LiveId" clId="{049B5C7F-5875-458B-BABD-0E254184849F}" dt="2022-05-15T14:51:39.478" v="336" actId="478"/>
          <ac:picMkLst>
            <pc:docMk/>
            <pc:sldMk cId="1631655448" sldId="264"/>
            <ac:picMk id="1026" creationId="{73BF8C95-D0D7-BB56-7A19-560B1E8762AE}"/>
          </ac:picMkLst>
        </pc:picChg>
        <pc:picChg chg="add mod">
          <ac:chgData name="이 호진" userId="e7b51f9e24c37788" providerId="LiveId" clId="{049B5C7F-5875-458B-BABD-0E254184849F}" dt="2022-05-15T14:51:49.502" v="338" actId="1076"/>
          <ac:picMkLst>
            <pc:docMk/>
            <pc:sldMk cId="1631655448" sldId="264"/>
            <ac:picMk id="1028" creationId="{42C536C8-A490-0259-469D-E85AF1C5EBE0}"/>
          </ac:picMkLst>
        </pc:picChg>
      </pc:sldChg>
      <pc:sldChg chg="addSp modSp add mod ord">
        <pc:chgData name="이 호진" userId="e7b51f9e24c37788" providerId="LiveId" clId="{049B5C7F-5875-458B-BABD-0E254184849F}" dt="2022-05-15T14:49:28.181" v="324"/>
        <pc:sldMkLst>
          <pc:docMk/>
          <pc:sldMk cId="1658468775" sldId="265"/>
        </pc:sldMkLst>
        <pc:picChg chg="add mod">
          <ac:chgData name="이 호진" userId="e7b51f9e24c37788" providerId="LiveId" clId="{049B5C7F-5875-458B-BABD-0E254184849F}" dt="2022-05-15T14:49:22.643" v="322" actId="1076"/>
          <ac:picMkLst>
            <pc:docMk/>
            <pc:sldMk cId="1658468775" sldId="265"/>
            <ac:picMk id="7" creationId="{CCEB4AC0-F85D-F88E-18F8-2D7BABDD2460}"/>
          </ac:picMkLst>
        </pc:picChg>
      </pc:sldChg>
      <pc:sldChg chg="addSp delSp modSp add mod ord">
        <pc:chgData name="이 호진" userId="e7b51f9e24c37788" providerId="LiveId" clId="{049B5C7F-5875-458B-BABD-0E254184849F}" dt="2022-05-15T14:55:43.809" v="408" actId="1076"/>
        <pc:sldMkLst>
          <pc:docMk/>
          <pc:sldMk cId="2570586610" sldId="266"/>
        </pc:sldMkLst>
        <pc:spChg chg="add mod">
          <ac:chgData name="이 호진" userId="e7b51f9e24c37788" providerId="LiveId" clId="{049B5C7F-5875-458B-BABD-0E254184849F}" dt="2022-05-15T14:55:43.809" v="408" actId="1076"/>
          <ac:spMkLst>
            <pc:docMk/>
            <pc:sldMk cId="2570586610" sldId="266"/>
            <ac:spMk id="9" creationId="{559D8170-5764-9FEF-5449-4145DEBA6338}"/>
          </ac:spMkLst>
        </pc:spChg>
        <pc:spChg chg="add mod">
          <ac:chgData name="이 호진" userId="e7b51f9e24c37788" providerId="LiveId" clId="{049B5C7F-5875-458B-BABD-0E254184849F}" dt="2022-05-15T14:54:13.570" v="383" actId="6549"/>
          <ac:spMkLst>
            <pc:docMk/>
            <pc:sldMk cId="2570586610" sldId="266"/>
            <ac:spMk id="10" creationId="{85844F61-72FD-6295-0E9F-D8D4C34D5D08}"/>
          </ac:spMkLst>
        </pc:spChg>
        <pc:spChg chg="add mod">
          <ac:chgData name="이 호진" userId="e7b51f9e24c37788" providerId="LiveId" clId="{049B5C7F-5875-458B-BABD-0E254184849F}" dt="2022-05-15T14:55:39.354" v="407" actId="1076"/>
          <ac:spMkLst>
            <pc:docMk/>
            <pc:sldMk cId="2570586610" sldId="266"/>
            <ac:spMk id="20" creationId="{04CFD4EF-C9BA-5055-0870-30AABDBD0265}"/>
          </ac:spMkLst>
        </pc:spChg>
        <pc:picChg chg="add del mod">
          <ac:chgData name="이 호진" userId="e7b51f9e24c37788" providerId="LiveId" clId="{049B5C7F-5875-458B-BABD-0E254184849F}" dt="2022-05-15T14:54:00.156" v="353" actId="478"/>
          <ac:picMkLst>
            <pc:docMk/>
            <pc:sldMk cId="2570586610" sldId="266"/>
            <ac:picMk id="7" creationId="{DBEB7165-6284-D646-9862-3923771540D2}"/>
          </ac:picMkLst>
        </pc:picChg>
        <pc:picChg chg="add mod">
          <ac:chgData name="이 호진" userId="e7b51f9e24c37788" providerId="LiveId" clId="{049B5C7F-5875-458B-BABD-0E254184849F}" dt="2022-05-15T14:54:36.566" v="390" actId="1076"/>
          <ac:picMkLst>
            <pc:docMk/>
            <pc:sldMk cId="2570586610" sldId="266"/>
            <ac:picMk id="12" creationId="{67B35597-BC1B-56EB-9C40-2E47FC1BE30F}"/>
          </ac:picMkLst>
        </pc:picChg>
        <pc:cxnChg chg="add mod">
          <ac:chgData name="이 호진" userId="e7b51f9e24c37788" providerId="LiveId" clId="{049B5C7F-5875-458B-BABD-0E254184849F}" dt="2022-05-15T14:54:55.873" v="396" actId="14100"/>
          <ac:cxnSpMkLst>
            <pc:docMk/>
            <pc:sldMk cId="2570586610" sldId="266"/>
            <ac:cxnSpMk id="14" creationId="{6B25AE95-5AC7-D3C0-4642-8CF6F7D42C62}"/>
          </ac:cxnSpMkLst>
        </pc:cxnChg>
        <pc:cxnChg chg="add mod">
          <ac:chgData name="이 호진" userId="e7b51f9e24c37788" providerId="LiveId" clId="{049B5C7F-5875-458B-BABD-0E254184849F}" dt="2022-05-15T14:55:13.568" v="402" actId="14100"/>
          <ac:cxnSpMkLst>
            <pc:docMk/>
            <pc:sldMk cId="2570586610" sldId="266"/>
            <ac:cxnSpMk id="16" creationId="{BA809277-B35E-EA05-48E1-7FAB6258A2A1}"/>
          </ac:cxnSpMkLst>
        </pc:cxnChg>
      </pc:sldChg>
      <pc:sldChg chg="addSp modSp add mod ord">
        <pc:chgData name="이 호진" userId="e7b51f9e24c37788" providerId="LiveId" clId="{049B5C7F-5875-458B-BABD-0E254184849F}" dt="2022-05-15T14:58:30.340" v="443" actId="14100"/>
        <pc:sldMkLst>
          <pc:docMk/>
          <pc:sldMk cId="1122260263" sldId="267"/>
        </pc:sldMkLst>
        <pc:spChg chg="add mod">
          <ac:chgData name="이 호진" userId="e7b51f9e24c37788" providerId="LiveId" clId="{049B5C7F-5875-458B-BABD-0E254184849F}" dt="2022-05-15T14:55:56.614" v="430" actId="6549"/>
          <ac:spMkLst>
            <pc:docMk/>
            <pc:sldMk cId="1122260263" sldId="267"/>
            <ac:spMk id="6" creationId="{7CE8F532-94D3-BA2E-7737-CD6C0EFB5D5C}"/>
          </ac:spMkLst>
        </pc:spChg>
        <pc:spChg chg="add mod">
          <ac:chgData name="이 호진" userId="e7b51f9e24c37788" providerId="LiveId" clId="{049B5C7F-5875-458B-BABD-0E254184849F}" dt="2022-05-15T14:58:30.340" v="443" actId="14100"/>
          <ac:spMkLst>
            <pc:docMk/>
            <pc:sldMk cId="1122260263" sldId="267"/>
            <ac:spMk id="8" creationId="{CC501D24-D8A2-9DD9-95C3-D9532CEB6CE4}"/>
          </ac:spMkLst>
        </pc:spChg>
        <pc:spChg chg="add mod">
          <ac:chgData name="이 호진" userId="e7b51f9e24c37788" providerId="LiveId" clId="{049B5C7F-5875-458B-BABD-0E254184849F}" dt="2022-05-15T14:57:28.672" v="440" actId="1076"/>
          <ac:spMkLst>
            <pc:docMk/>
            <pc:sldMk cId="1122260263" sldId="267"/>
            <ac:spMk id="10" creationId="{BEF0665E-BC2C-2116-09C9-E067D45530DB}"/>
          </ac:spMkLst>
        </pc:spChg>
      </pc:sldChg>
      <pc:sldChg chg="addSp modSp add mod ord">
        <pc:chgData name="이 호진" userId="e7b51f9e24c37788" providerId="LiveId" clId="{049B5C7F-5875-458B-BABD-0E254184849F}" dt="2022-05-15T14:59:38.184" v="471" actId="1076"/>
        <pc:sldMkLst>
          <pc:docMk/>
          <pc:sldMk cId="428133679" sldId="268"/>
        </pc:sldMkLst>
        <pc:spChg chg="add mod">
          <ac:chgData name="이 호진" userId="e7b51f9e24c37788" providerId="LiveId" clId="{049B5C7F-5875-458B-BABD-0E254184849F}" dt="2022-05-15T14:58:51.935" v="463" actId="14100"/>
          <ac:spMkLst>
            <pc:docMk/>
            <pc:sldMk cId="428133679" sldId="268"/>
            <ac:spMk id="6" creationId="{E3DF9FF5-92AB-9D7C-347C-9121C72100CB}"/>
          </ac:spMkLst>
        </pc:spChg>
        <pc:spChg chg="add mod">
          <ac:chgData name="이 호진" userId="e7b51f9e24c37788" providerId="LiveId" clId="{049B5C7F-5875-458B-BABD-0E254184849F}" dt="2022-05-15T14:59:37.243" v="470" actId="14100"/>
          <ac:spMkLst>
            <pc:docMk/>
            <pc:sldMk cId="428133679" sldId="268"/>
            <ac:spMk id="8" creationId="{A038D44F-F051-B38B-1AA8-D672108249C5}"/>
          </ac:spMkLst>
        </pc:spChg>
        <pc:picChg chg="add mod">
          <ac:chgData name="이 호진" userId="e7b51f9e24c37788" providerId="LiveId" clId="{049B5C7F-5875-458B-BABD-0E254184849F}" dt="2022-05-15T14:59:38.184" v="471" actId="1076"/>
          <ac:picMkLst>
            <pc:docMk/>
            <pc:sldMk cId="428133679" sldId="268"/>
            <ac:picMk id="2050" creationId="{50C152A2-E2B8-E7DE-4CF6-6F16038359FD}"/>
          </ac:picMkLst>
        </pc:picChg>
      </pc:sldChg>
      <pc:sldChg chg="addSp delSp modSp add mod ord">
        <pc:chgData name="이 호진" userId="e7b51f9e24c37788" providerId="LiveId" clId="{049B5C7F-5875-458B-BABD-0E254184849F}" dt="2022-05-15T15:01:02.978" v="486"/>
        <pc:sldMkLst>
          <pc:docMk/>
          <pc:sldMk cId="1285844151" sldId="269"/>
        </pc:sldMkLst>
        <pc:spChg chg="del">
          <ac:chgData name="이 호진" userId="e7b51f9e24c37788" providerId="LiveId" clId="{049B5C7F-5875-458B-BABD-0E254184849F}" dt="2022-05-15T15:00:15.205" v="476" actId="478"/>
          <ac:spMkLst>
            <pc:docMk/>
            <pc:sldMk cId="1285844151" sldId="269"/>
            <ac:spMk id="7" creationId="{7CA2BC6A-8622-378D-781B-17A25B5A9C7C}"/>
          </ac:spMkLst>
        </pc:spChg>
        <pc:picChg chg="del">
          <ac:chgData name="이 호진" userId="e7b51f9e24c37788" providerId="LiveId" clId="{049B5C7F-5875-458B-BABD-0E254184849F}" dt="2022-05-15T15:00:11.982" v="475" actId="478"/>
          <ac:picMkLst>
            <pc:docMk/>
            <pc:sldMk cId="1285844151" sldId="269"/>
            <ac:picMk id="6" creationId="{6B207170-BEC9-E541-CA02-0EA64C68F948}"/>
          </ac:picMkLst>
        </pc:picChg>
        <pc:picChg chg="add mod">
          <ac:chgData name="이 호진" userId="e7b51f9e24c37788" providerId="LiveId" clId="{049B5C7F-5875-458B-BABD-0E254184849F}" dt="2022-05-15T15:00:56.495" v="484" actId="1076"/>
          <ac:picMkLst>
            <pc:docMk/>
            <pc:sldMk cId="1285844151" sldId="269"/>
            <ac:picMk id="9" creationId="{F6635E83-22DA-8B06-AF92-021B67BC3FF2}"/>
          </ac:picMkLst>
        </pc:picChg>
      </pc:sldChg>
      <pc:sldChg chg="addSp modSp add mod">
        <pc:chgData name="이 호진" userId="e7b51f9e24c37788" providerId="LiveId" clId="{049B5C7F-5875-458B-BABD-0E254184849F}" dt="2022-05-15T15:02:57.703" v="499" actId="1076"/>
        <pc:sldMkLst>
          <pc:docMk/>
          <pc:sldMk cId="3408275524" sldId="270"/>
        </pc:sldMkLst>
        <pc:spChg chg="add mod">
          <ac:chgData name="이 호진" userId="e7b51f9e24c37788" providerId="LiveId" clId="{049B5C7F-5875-458B-BABD-0E254184849F}" dt="2022-05-15T15:02:56.297" v="498" actId="1076"/>
          <ac:spMkLst>
            <pc:docMk/>
            <pc:sldMk cId="3408275524" sldId="270"/>
            <ac:spMk id="7" creationId="{6220F40C-75BD-05AF-F3B0-3A0EF9FA2FF7}"/>
          </ac:spMkLst>
        </pc:spChg>
        <pc:spChg chg="add mod">
          <ac:chgData name="이 호진" userId="e7b51f9e24c37788" providerId="LiveId" clId="{049B5C7F-5875-458B-BABD-0E254184849F}" dt="2022-05-15T15:02:45.764" v="493"/>
          <ac:spMkLst>
            <pc:docMk/>
            <pc:sldMk cId="3408275524" sldId="270"/>
            <ac:spMk id="8" creationId="{F6D881F3-B04D-5C12-F739-25A0BB7EA1C4}"/>
          </ac:spMkLst>
        </pc:spChg>
        <pc:picChg chg="add mod">
          <ac:chgData name="이 호진" userId="e7b51f9e24c37788" providerId="LiveId" clId="{049B5C7F-5875-458B-BABD-0E254184849F}" dt="2022-05-15T15:02:57.703" v="499" actId="1076"/>
          <ac:picMkLst>
            <pc:docMk/>
            <pc:sldMk cId="3408275524" sldId="270"/>
            <ac:picMk id="3074" creationId="{65667024-3E6B-E0AE-94E8-1BC444D106F9}"/>
          </ac:picMkLst>
        </pc:picChg>
      </pc:sldChg>
      <pc:sldChg chg="addSp modSp add mod">
        <pc:chgData name="이 호진" userId="e7b51f9e24c37788" providerId="LiveId" clId="{049B5C7F-5875-458B-BABD-0E254184849F}" dt="2022-05-15T15:03:48.858" v="536" actId="1076"/>
        <pc:sldMkLst>
          <pc:docMk/>
          <pc:sldMk cId="3194137335" sldId="271"/>
        </pc:sldMkLst>
        <pc:spChg chg="add mod">
          <ac:chgData name="이 호진" userId="e7b51f9e24c37788" providerId="LiveId" clId="{049B5C7F-5875-458B-BABD-0E254184849F}" dt="2022-05-15T15:03:43.276" v="534" actId="6549"/>
          <ac:spMkLst>
            <pc:docMk/>
            <pc:sldMk cId="3194137335" sldId="271"/>
            <ac:spMk id="8" creationId="{2E56140B-65C8-5B81-79CE-86E1B5522602}"/>
          </ac:spMkLst>
        </pc:spChg>
        <pc:picChg chg="add mod">
          <ac:chgData name="이 호진" userId="e7b51f9e24c37788" providerId="LiveId" clId="{049B5C7F-5875-458B-BABD-0E254184849F}" dt="2022-05-15T15:03:48.858" v="536" actId="1076"/>
          <ac:picMkLst>
            <pc:docMk/>
            <pc:sldMk cId="3194137335" sldId="271"/>
            <ac:picMk id="7" creationId="{9AF34F64-B8D1-F4E0-6ECB-0C7EC323AC3A}"/>
          </ac:picMkLst>
        </pc:picChg>
      </pc:sldChg>
      <pc:sldChg chg="addSp modSp add mod">
        <pc:chgData name="이 호진" userId="e7b51f9e24c37788" providerId="LiveId" clId="{049B5C7F-5875-458B-BABD-0E254184849F}" dt="2022-05-15T15:04:28.153" v="539" actId="1076"/>
        <pc:sldMkLst>
          <pc:docMk/>
          <pc:sldMk cId="1813946709" sldId="272"/>
        </pc:sldMkLst>
        <pc:picChg chg="add mod">
          <ac:chgData name="이 호진" userId="e7b51f9e24c37788" providerId="LiveId" clId="{049B5C7F-5875-458B-BABD-0E254184849F}" dt="2022-05-15T15:04:28.153" v="539" actId="1076"/>
          <ac:picMkLst>
            <pc:docMk/>
            <pc:sldMk cId="1813946709" sldId="272"/>
            <ac:picMk id="7" creationId="{28F24B85-8E04-B892-1704-AF79EDA0FCB0}"/>
          </ac:picMkLst>
        </pc:picChg>
      </pc:sldChg>
      <pc:sldChg chg="add">
        <pc:chgData name="이 호진" userId="e7b51f9e24c37788" providerId="LiveId" clId="{049B5C7F-5875-458B-BABD-0E254184849F}" dt="2022-05-15T15:00:18.219" v="480"/>
        <pc:sldMkLst>
          <pc:docMk/>
          <pc:sldMk cId="2013595450" sldId="273"/>
        </pc:sldMkLst>
      </pc:sldChg>
      <pc:sldChg chg="add">
        <pc:chgData name="이 호진" userId="e7b51f9e24c37788" providerId="LiveId" clId="{049B5C7F-5875-458B-BABD-0E254184849F}" dt="2022-05-15T15:00:18.454" v="481"/>
        <pc:sldMkLst>
          <pc:docMk/>
          <pc:sldMk cId="3015019259" sldId="274"/>
        </pc:sldMkLst>
      </pc:sldChg>
    </pc:docChg>
  </pc:docChgLst>
  <pc:docChgLst>
    <pc:chgData name="이 호진" userId="e7b51f9e24c37788" providerId="LiveId" clId="{F483966E-3E38-4439-97D4-D77856250BE6}"/>
    <pc:docChg chg="addSld modSld">
      <pc:chgData name="이 호진" userId="e7b51f9e24c37788" providerId="LiveId" clId="{F483966E-3E38-4439-97D4-D77856250BE6}" dt="2022-05-14T09:51:58.815" v="1"/>
      <pc:docMkLst>
        <pc:docMk/>
      </pc:docMkLst>
      <pc:sldChg chg="add">
        <pc:chgData name="이 호진" userId="e7b51f9e24c37788" providerId="LiveId" clId="{F483966E-3E38-4439-97D4-D77856250BE6}" dt="2022-05-14T09:51:58.539" v="0"/>
        <pc:sldMkLst>
          <pc:docMk/>
          <pc:sldMk cId="4229265739" sldId="257"/>
        </pc:sldMkLst>
      </pc:sldChg>
      <pc:sldChg chg="add">
        <pc:chgData name="이 호진" userId="e7b51f9e24c37788" providerId="LiveId" clId="{F483966E-3E38-4439-97D4-D77856250BE6}" dt="2022-05-14T09:51:58.815" v="1"/>
        <pc:sldMkLst>
          <pc:docMk/>
          <pc:sldMk cId="3372955099" sldId="258"/>
        </pc:sldMkLst>
      </pc:sldChg>
    </pc:docChg>
  </pc:docChgLst>
  <pc:docChgLst>
    <pc:chgData name="이 호진" userId="e7b51f9e24c37788" providerId="LiveId" clId="{10EE56DF-46F5-414F-BF9A-152AFE4C2519}"/>
    <pc:docChg chg="delSld modSld sldOrd">
      <pc:chgData name="이 호진" userId="e7b51f9e24c37788" providerId="LiveId" clId="{10EE56DF-46F5-414F-BF9A-152AFE4C2519}" dt="2022-05-15T15:05:59.474" v="4"/>
      <pc:docMkLst>
        <pc:docMk/>
      </pc:docMkLst>
      <pc:sldChg chg="del">
        <pc:chgData name="이 호진" userId="e7b51f9e24c37788" providerId="LiveId" clId="{10EE56DF-46F5-414F-BF9A-152AFE4C2519}" dt="2022-05-15T15:05:45.356" v="0" actId="47"/>
        <pc:sldMkLst>
          <pc:docMk/>
          <pc:sldMk cId="2184666338" sldId="256"/>
        </pc:sldMkLst>
      </pc:sldChg>
      <pc:sldChg chg="ord">
        <pc:chgData name="이 호진" userId="e7b51f9e24c37788" providerId="LiveId" clId="{10EE56DF-46F5-414F-BF9A-152AFE4C2519}" dt="2022-05-15T15:05:49.181" v="2"/>
        <pc:sldMkLst>
          <pc:docMk/>
          <pc:sldMk cId="4229265739" sldId="257"/>
        </pc:sldMkLst>
      </pc:sldChg>
      <pc:sldChg chg="ord">
        <pc:chgData name="이 호진" userId="e7b51f9e24c37788" providerId="LiveId" clId="{10EE56DF-46F5-414F-BF9A-152AFE4C2519}" dt="2022-05-15T15:05:59.474" v="4"/>
        <pc:sldMkLst>
          <pc:docMk/>
          <pc:sldMk cId="3372955099" sldId="258"/>
        </pc:sldMkLst>
      </pc:sldChg>
      <pc:sldChg chg="ord">
        <pc:chgData name="이 호진" userId="e7b51f9e24c37788" providerId="LiveId" clId="{10EE56DF-46F5-414F-BF9A-152AFE4C2519}" dt="2022-05-15T15:05:59.474" v="4"/>
        <pc:sldMkLst>
          <pc:docMk/>
          <pc:sldMk cId="1135367787" sldId="260"/>
        </pc:sldMkLst>
      </pc:sldChg>
      <pc:sldChg chg="ord">
        <pc:chgData name="이 호진" userId="e7b51f9e24c37788" providerId="LiveId" clId="{10EE56DF-46F5-414F-BF9A-152AFE4C2519}" dt="2022-05-15T15:05:59.474" v="4"/>
        <pc:sldMkLst>
          <pc:docMk/>
          <pc:sldMk cId="3795826221" sldId="261"/>
        </pc:sldMkLst>
      </pc:sldChg>
      <pc:sldChg chg="ord">
        <pc:chgData name="이 호진" userId="e7b51f9e24c37788" providerId="LiveId" clId="{10EE56DF-46F5-414F-BF9A-152AFE4C2519}" dt="2022-05-15T15:05:59.474" v="4"/>
        <pc:sldMkLst>
          <pc:docMk/>
          <pc:sldMk cId="3578943621" sldId="262"/>
        </pc:sldMkLst>
      </pc:sldChg>
      <pc:sldChg chg="ord">
        <pc:chgData name="이 호진" userId="e7b51f9e24c37788" providerId="LiveId" clId="{10EE56DF-46F5-414F-BF9A-152AFE4C2519}" dt="2022-05-15T15:05:59.474" v="4"/>
        <pc:sldMkLst>
          <pc:docMk/>
          <pc:sldMk cId="3944618518" sldId="263"/>
        </pc:sldMkLst>
      </pc:sldChg>
      <pc:sldChg chg="del">
        <pc:chgData name="이 호진" userId="e7b51f9e24c37788" providerId="LiveId" clId="{10EE56DF-46F5-414F-BF9A-152AFE4C2519}" dt="2022-05-15T15:05:45.356" v="0" actId="47"/>
        <pc:sldMkLst>
          <pc:docMk/>
          <pc:sldMk cId="1631655448" sldId="264"/>
        </pc:sldMkLst>
      </pc:sldChg>
      <pc:sldChg chg="del">
        <pc:chgData name="이 호진" userId="e7b51f9e24c37788" providerId="LiveId" clId="{10EE56DF-46F5-414F-BF9A-152AFE4C2519}" dt="2022-05-15T15:05:45.356" v="0" actId="47"/>
        <pc:sldMkLst>
          <pc:docMk/>
          <pc:sldMk cId="1658468775" sldId="265"/>
        </pc:sldMkLst>
      </pc:sldChg>
      <pc:sldChg chg="del">
        <pc:chgData name="이 호진" userId="e7b51f9e24c37788" providerId="LiveId" clId="{10EE56DF-46F5-414F-BF9A-152AFE4C2519}" dt="2022-05-15T15:05:45.356" v="0" actId="47"/>
        <pc:sldMkLst>
          <pc:docMk/>
          <pc:sldMk cId="2570586610" sldId="266"/>
        </pc:sldMkLst>
      </pc:sldChg>
      <pc:sldChg chg="del">
        <pc:chgData name="이 호진" userId="e7b51f9e24c37788" providerId="LiveId" clId="{10EE56DF-46F5-414F-BF9A-152AFE4C2519}" dt="2022-05-15T15:05:45.356" v="0" actId="47"/>
        <pc:sldMkLst>
          <pc:docMk/>
          <pc:sldMk cId="1122260263" sldId="267"/>
        </pc:sldMkLst>
      </pc:sldChg>
      <pc:sldChg chg="del">
        <pc:chgData name="이 호진" userId="e7b51f9e24c37788" providerId="LiveId" clId="{10EE56DF-46F5-414F-BF9A-152AFE4C2519}" dt="2022-05-15T15:05:45.356" v="0" actId="47"/>
        <pc:sldMkLst>
          <pc:docMk/>
          <pc:sldMk cId="428133679" sldId="268"/>
        </pc:sldMkLst>
      </pc:sldChg>
      <pc:sldChg chg="del">
        <pc:chgData name="이 호진" userId="e7b51f9e24c37788" providerId="LiveId" clId="{10EE56DF-46F5-414F-BF9A-152AFE4C2519}" dt="2022-05-15T15:05:45.356" v="0" actId="47"/>
        <pc:sldMkLst>
          <pc:docMk/>
          <pc:sldMk cId="1285844151" sldId="269"/>
        </pc:sldMkLst>
      </pc:sldChg>
      <pc:sldChg chg="del">
        <pc:chgData name="이 호진" userId="e7b51f9e24c37788" providerId="LiveId" clId="{10EE56DF-46F5-414F-BF9A-152AFE4C2519}" dt="2022-05-15T15:05:45.356" v="0" actId="47"/>
        <pc:sldMkLst>
          <pc:docMk/>
          <pc:sldMk cId="3408275524" sldId="270"/>
        </pc:sldMkLst>
      </pc:sldChg>
    </pc:docChg>
  </pc:docChgLst>
  <pc:docChgLst>
    <pc:chgData name="이 호진" userId="e7b51f9e24c37788" providerId="LiveId" clId="{0A4CC593-5284-4651-A07F-7B04FED6B26F}"/>
    <pc:docChg chg="custSel addSld delSld modSld sldOrd">
      <pc:chgData name="이 호진" userId="e7b51f9e24c37788" providerId="LiveId" clId="{0A4CC593-5284-4651-A07F-7B04FED6B26F}" dt="2022-06-09T08:06:56.308" v="360" actId="1076"/>
      <pc:docMkLst>
        <pc:docMk/>
      </pc:docMkLst>
      <pc:sldChg chg="addSp delSp modSp mod">
        <pc:chgData name="이 호진" userId="e7b51f9e24c37788" providerId="LiveId" clId="{0A4CC593-5284-4651-A07F-7B04FED6B26F}" dt="2022-06-01T08:52:23.612" v="32"/>
        <pc:sldMkLst>
          <pc:docMk/>
          <pc:sldMk cId="4229265739" sldId="257"/>
        </pc:sldMkLst>
        <pc:spChg chg="del">
          <ac:chgData name="이 호진" userId="e7b51f9e24c37788" providerId="LiveId" clId="{0A4CC593-5284-4651-A07F-7B04FED6B26F}" dt="2022-06-01T08:52:23.125" v="31" actId="478"/>
          <ac:spMkLst>
            <pc:docMk/>
            <pc:sldMk cId="4229265739" sldId="257"/>
            <ac:spMk id="4" creationId="{A779B23B-2AF3-01A0-92C2-01A2A47BFAB7}"/>
          </ac:spMkLst>
        </pc:spChg>
        <pc:spChg chg="del">
          <ac:chgData name="이 호진" userId="e7b51f9e24c37788" providerId="LiveId" clId="{0A4CC593-5284-4651-A07F-7B04FED6B26F}" dt="2022-06-01T08:52:23.125" v="31" actId="478"/>
          <ac:spMkLst>
            <pc:docMk/>
            <pc:sldMk cId="4229265739" sldId="257"/>
            <ac:spMk id="5" creationId="{A32C4581-5605-00D6-E037-2B3E5942051F}"/>
          </ac:spMkLst>
        </pc:spChg>
        <pc:spChg chg="del">
          <ac:chgData name="이 호진" userId="e7b51f9e24c37788" providerId="LiveId" clId="{0A4CC593-5284-4651-A07F-7B04FED6B26F}" dt="2022-06-01T08:52:23.125" v="31" actId="478"/>
          <ac:spMkLst>
            <pc:docMk/>
            <pc:sldMk cId="4229265739" sldId="257"/>
            <ac:spMk id="6" creationId="{EF39EE7B-6AC3-24A4-BAF2-A80E9F26D8DB}"/>
          </ac:spMkLst>
        </pc:spChg>
        <pc:spChg chg="del">
          <ac:chgData name="이 호진" userId="e7b51f9e24c37788" providerId="LiveId" clId="{0A4CC593-5284-4651-A07F-7B04FED6B26F}" dt="2022-06-01T08:52:23.125" v="31" actId="478"/>
          <ac:spMkLst>
            <pc:docMk/>
            <pc:sldMk cId="4229265739" sldId="257"/>
            <ac:spMk id="7" creationId="{84CEF302-8A4C-FC6D-31AA-5886E3777F5A}"/>
          </ac:spMkLst>
        </pc:spChg>
        <pc:spChg chg="add mod">
          <ac:chgData name="이 호진" userId="e7b51f9e24c37788" providerId="LiveId" clId="{0A4CC593-5284-4651-A07F-7B04FED6B26F}" dt="2022-06-01T08:52:23.612" v="32"/>
          <ac:spMkLst>
            <pc:docMk/>
            <pc:sldMk cId="4229265739" sldId="257"/>
            <ac:spMk id="9" creationId="{B1AE1801-92F9-3023-962C-7C5596715966}"/>
          </ac:spMkLst>
        </pc:spChg>
        <pc:spChg chg="add mod">
          <ac:chgData name="이 호진" userId="e7b51f9e24c37788" providerId="LiveId" clId="{0A4CC593-5284-4651-A07F-7B04FED6B26F}" dt="2022-06-01T08:52:23.612" v="32"/>
          <ac:spMkLst>
            <pc:docMk/>
            <pc:sldMk cId="4229265739" sldId="257"/>
            <ac:spMk id="10" creationId="{062ADDFA-09D9-EA65-59AD-2B95B398666A}"/>
          </ac:spMkLst>
        </pc:spChg>
        <pc:spChg chg="add mod">
          <ac:chgData name="이 호진" userId="e7b51f9e24c37788" providerId="LiveId" clId="{0A4CC593-5284-4651-A07F-7B04FED6B26F}" dt="2022-06-01T08:52:23.612" v="32"/>
          <ac:spMkLst>
            <pc:docMk/>
            <pc:sldMk cId="4229265739" sldId="257"/>
            <ac:spMk id="11" creationId="{C318FEB0-6FEB-8338-8A28-D6ECEFCAC063}"/>
          </ac:spMkLst>
        </pc:spChg>
        <pc:spChg chg="add mod">
          <ac:chgData name="이 호진" userId="e7b51f9e24c37788" providerId="LiveId" clId="{0A4CC593-5284-4651-A07F-7B04FED6B26F}" dt="2022-06-01T08:52:23.612" v="32"/>
          <ac:spMkLst>
            <pc:docMk/>
            <pc:sldMk cId="4229265739" sldId="257"/>
            <ac:spMk id="12" creationId="{7C474052-CF74-BF6B-4177-005A42171939}"/>
          </ac:spMkLst>
        </pc:spChg>
      </pc:sldChg>
      <pc:sldChg chg="addSp delSp modSp mod">
        <pc:chgData name="이 호진" userId="e7b51f9e24c37788" providerId="LiveId" clId="{0A4CC593-5284-4651-A07F-7B04FED6B26F}" dt="2022-06-02T08:16:50.713" v="101" actId="20577"/>
        <pc:sldMkLst>
          <pc:docMk/>
          <pc:sldMk cId="3372955099" sldId="258"/>
        </pc:sldMkLst>
        <pc:spChg chg="del">
          <ac:chgData name="이 호진" userId="e7b51f9e24c37788" providerId="LiveId" clId="{0A4CC593-5284-4651-A07F-7B04FED6B26F}" dt="2022-06-01T08:52:30.525" v="33" actId="478"/>
          <ac:spMkLst>
            <pc:docMk/>
            <pc:sldMk cId="3372955099" sldId="258"/>
            <ac:spMk id="2" creationId="{64A06EF8-2CF8-F83F-BAE9-D80FBB9BE9CC}"/>
          </ac:spMkLst>
        </pc:spChg>
        <pc:spChg chg="add mod">
          <ac:chgData name="이 호진" userId="e7b51f9e24c37788" providerId="LiveId" clId="{0A4CC593-5284-4651-A07F-7B04FED6B26F}" dt="2022-06-02T08:15:06.907" v="59" actId="1076"/>
          <ac:spMkLst>
            <pc:docMk/>
            <pc:sldMk cId="3372955099" sldId="258"/>
            <ac:spMk id="2" creationId="{C66B91C1-76C1-7D65-2251-9D98170808A6}"/>
          </ac:spMkLst>
        </pc:spChg>
        <pc:spChg chg="del">
          <ac:chgData name="이 호진" userId="e7b51f9e24c37788" providerId="LiveId" clId="{0A4CC593-5284-4651-A07F-7B04FED6B26F}" dt="2022-06-01T08:52:30.525" v="33" actId="478"/>
          <ac:spMkLst>
            <pc:docMk/>
            <pc:sldMk cId="3372955099" sldId="258"/>
            <ac:spMk id="3" creationId="{6DB9F04E-B6E5-3E40-2AED-4360AC4027ED}"/>
          </ac:spMkLst>
        </pc:spChg>
        <pc:spChg chg="add mod">
          <ac:chgData name="이 호진" userId="e7b51f9e24c37788" providerId="LiveId" clId="{0A4CC593-5284-4651-A07F-7B04FED6B26F}" dt="2022-06-02T08:16:37.989" v="96" actId="1076"/>
          <ac:spMkLst>
            <pc:docMk/>
            <pc:sldMk cId="3372955099" sldId="258"/>
            <ac:spMk id="3" creationId="{B2C989D3-47D8-148F-2CA9-3795CA6679AD}"/>
          </ac:spMkLst>
        </pc:spChg>
        <pc:spChg chg="del">
          <ac:chgData name="이 호진" userId="e7b51f9e24c37788" providerId="LiveId" clId="{0A4CC593-5284-4651-A07F-7B04FED6B26F}" dt="2022-06-01T08:52:30.525" v="33" actId="478"/>
          <ac:spMkLst>
            <pc:docMk/>
            <pc:sldMk cId="3372955099" sldId="258"/>
            <ac:spMk id="4" creationId="{17D97209-B473-141A-496B-FEA86A7DE86A}"/>
          </ac:spMkLst>
        </pc:spChg>
        <pc:spChg chg="del">
          <ac:chgData name="이 호진" userId="e7b51f9e24c37788" providerId="LiveId" clId="{0A4CC593-5284-4651-A07F-7B04FED6B26F}" dt="2022-06-01T08:52:30.525" v="33" actId="478"/>
          <ac:spMkLst>
            <pc:docMk/>
            <pc:sldMk cId="3372955099" sldId="258"/>
            <ac:spMk id="5" creationId="{1BD6C0CC-251C-656C-5B17-FB105A0F7CD0}"/>
          </ac:spMkLst>
        </pc:spChg>
        <pc:spChg chg="mod">
          <ac:chgData name="이 호진" userId="e7b51f9e24c37788" providerId="LiveId" clId="{0A4CC593-5284-4651-A07F-7B04FED6B26F}" dt="2022-06-02T08:16:50.713" v="101" actId="20577"/>
          <ac:spMkLst>
            <pc:docMk/>
            <pc:sldMk cId="3372955099" sldId="258"/>
            <ac:spMk id="8" creationId="{F3AC6799-6884-961F-04AC-CDF37F54B759}"/>
          </ac:spMkLst>
        </pc:spChg>
        <pc:spChg chg="add del mod">
          <ac:chgData name="이 호진" userId="e7b51f9e24c37788" providerId="LiveId" clId="{0A4CC593-5284-4651-A07F-7B04FED6B26F}" dt="2022-06-01T08:52:46.407" v="37" actId="478"/>
          <ac:spMkLst>
            <pc:docMk/>
            <pc:sldMk cId="3372955099" sldId="258"/>
            <ac:spMk id="9" creationId="{DFEA3B77-A493-1F8D-F4B0-60ED90719071}"/>
          </ac:spMkLst>
        </pc:spChg>
        <pc:spChg chg="add del mod">
          <ac:chgData name="이 호진" userId="e7b51f9e24c37788" providerId="LiveId" clId="{0A4CC593-5284-4651-A07F-7B04FED6B26F}" dt="2022-06-01T08:52:46.407" v="37" actId="478"/>
          <ac:spMkLst>
            <pc:docMk/>
            <pc:sldMk cId="3372955099" sldId="258"/>
            <ac:spMk id="10" creationId="{126D98FD-1EF8-4FD2-2D64-D96F73F302B7}"/>
          </ac:spMkLst>
        </pc:spChg>
        <pc:spChg chg="add del mod">
          <ac:chgData name="이 호진" userId="e7b51f9e24c37788" providerId="LiveId" clId="{0A4CC593-5284-4651-A07F-7B04FED6B26F}" dt="2022-06-01T08:52:46.407" v="37" actId="478"/>
          <ac:spMkLst>
            <pc:docMk/>
            <pc:sldMk cId="3372955099" sldId="258"/>
            <ac:spMk id="11" creationId="{9402D402-7AE9-0F43-DE87-BA3A1BA03802}"/>
          </ac:spMkLst>
        </pc:spChg>
        <pc:spChg chg="add del mod">
          <ac:chgData name="이 호진" userId="e7b51f9e24c37788" providerId="LiveId" clId="{0A4CC593-5284-4651-A07F-7B04FED6B26F}" dt="2022-06-01T08:52:46.407" v="37" actId="478"/>
          <ac:spMkLst>
            <pc:docMk/>
            <pc:sldMk cId="3372955099" sldId="258"/>
            <ac:spMk id="12" creationId="{54CB2077-DBC2-5230-84DF-4E973A528CA4}"/>
          </ac:spMkLst>
        </pc:spChg>
        <pc:spChg chg="add mod">
          <ac:chgData name="이 호진" userId="e7b51f9e24c37788" providerId="LiveId" clId="{0A4CC593-5284-4651-A07F-7B04FED6B26F}" dt="2022-06-01T08:52:46.922" v="38"/>
          <ac:spMkLst>
            <pc:docMk/>
            <pc:sldMk cId="3372955099" sldId="258"/>
            <ac:spMk id="13" creationId="{22C229B1-EF35-13AE-36A9-C869611B92B2}"/>
          </ac:spMkLst>
        </pc:spChg>
        <pc:spChg chg="add mod">
          <ac:chgData name="이 호진" userId="e7b51f9e24c37788" providerId="LiveId" clId="{0A4CC593-5284-4651-A07F-7B04FED6B26F}" dt="2022-06-01T08:52:46.922" v="38"/>
          <ac:spMkLst>
            <pc:docMk/>
            <pc:sldMk cId="3372955099" sldId="258"/>
            <ac:spMk id="14" creationId="{DB57038B-A127-AAC7-4882-33D9A090DA65}"/>
          </ac:spMkLst>
        </pc:spChg>
        <pc:spChg chg="add mod">
          <ac:chgData name="이 호진" userId="e7b51f9e24c37788" providerId="LiveId" clId="{0A4CC593-5284-4651-A07F-7B04FED6B26F}" dt="2022-06-01T08:52:46.922" v="38"/>
          <ac:spMkLst>
            <pc:docMk/>
            <pc:sldMk cId="3372955099" sldId="258"/>
            <ac:spMk id="15" creationId="{EB8AAE5D-FB94-9339-C2B5-820195C5179D}"/>
          </ac:spMkLst>
        </pc:spChg>
        <pc:spChg chg="add mod">
          <ac:chgData name="이 호진" userId="e7b51f9e24c37788" providerId="LiveId" clId="{0A4CC593-5284-4651-A07F-7B04FED6B26F}" dt="2022-06-01T08:52:46.922" v="38"/>
          <ac:spMkLst>
            <pc:docMk/>
            <pc:sldMk cId="3372955099" sldId="258"/>
            <ac:spMk id="16" creationId="{ECF91CE0-4C1B-C7A8-69F4-81C5C03B3D32}"/>
          </ac:spMkLst>
        </pc:spChg>
        <pc:spChg chg="add mod">
          <ac:chgData name="이 호진" userId="e7b51f9e24c37788" providerId="LiveId" clId="{0A4CC593-5284-4651-A07F-7B04FED6B26F}" dt="2022-06-02T08:15:46.384" v="77" actId="1076"/>
          <ac:spMkLst>
            <pc:docMk/>
            <pc:sldMk cId="3372955099" sldId="258"/>
            <ac:spMk id="17" creationId="{BDB1F191-250C-A9E4-8115-4A133F748CCA}"/>
          </ac:spMkLst>
        </pc:spChg>
        <pc:spChg chg="add mod">
          <ac:chgData name="이 호진" userId="e7b51f9e24c37788" providerId="LiveId" clId="{0A4CC593-5284-4651-A07F-7B04FED6B26F}" dt="2022-06-02T08:16:41.746" v="97" actId="1076"/>
          <ac:spMkLst>
            <pc:docMk/>
            <pc:sldMk cId="3372955099" sldId="258"/>
            <ac:spMk id="18" creationId="{569B4E72-BDBD-543F-74D9-25EA18089FF1}"/>
          </ac:spMkLst>
        </pc:spChg>
        <pc:spChg chg="add mod">
          <ac:chgData name="이 호진" userId="e7b51f9e24c37788" providerId="LiveId" clId="{0A4CC593-5284-4651-A07F-7B04FED6B26F}" dt="2022-06-02T08:16:30.709" v="94" actId="1076"/>
          <ac:spMkLst>
            <pc:docMk/>
            <pc:sldMk cId="3372955099" sldId="258"/>
            <ac:spMk id="20" creationId="{F4CA4976-B834-1F17-FFF3-5A34BC21EFAC}"/>
          </ac:spMkLst>
        </pc:spChg>
        <pc:spChg chg="add mod">
          <ac:chgData name="이 호진" userId="e7b51f9e24c37788" providerId="LiveId" clId="{0A4CC593-5284-4651-A07F-7B04FED6B26F}" dt="2022-06-02T08:16:35.322" v="95" actId="1076"/>
          <ac:spMkLst>
            <pc:docMk/>
            <pc:sldMk cId="3372955099" sldId="258"/>
            <ac:spMk id="21" creationId="{2FA7D9ED-E9FE-B3A6-17D8-8C2A19D9BD7D}"/>
          </ac:spMkLst>
        </pc:spChg>
        <pc:picChg chg="add mod">
          <ac:chgData name="이 호진" userId="e7b51f9e24c37788" providerId="LiveId" clId="{0A4CC593-5284-4651-A07F-7B04FED6B26F}" dt="2022-06-02T08:14:30.029" v="53" actId="1076"/>
          <ac:picMkLst>
            <pc:docMk/>
            <pc:sldMk cId="3372955099" sldId="258"/>
            <ac:picMk id="9" creationId="{251B474C-B850-A164-EE28-E3647B3B4247}"/>
          </ac:picMkLst>
        </pc:picChg>
        <pc:cxnChg chg="add mod">
          <ac:chgData name="이 호진" userId="e7b51f9e24c37788" providerId="LiveId" clId="{0A4CC593-5284-4651-A07F-7B04FED6B26F}" dt="2022-06-02T08:16:37.989" v="96" actId="1076"/>
          <ac:cxnSpMkLst>
            <pc:docMk/>
            <pc:sldMk cId="3372955099" sldId="258"/>
            <ac:cxnSpMk id="5" creationId="{C163DA46-51ED-EA56-4682-DE088697497D}"/>
          </ac:cxnSpMkLst>
        </pc:cxnChg>
        <pc:cxnChg chg="add mod">
          <ac:chgData name="이 호진" userId="e7b51f9e24c37788" providerId="LiveId" clId="{0A4CC593-5284-4651-A07F-7B04FED6B26F}" dt="2022-06-02T08:16:41.746" v="97" actId="1076"/>
          <ac:cxnSpMkLst>
            <pc:docMk/>
            <pc:sldMk cId="3372955099" sldId="258"/>
            <ac:cxnSpMk id="19" creationId="{A33F7A4A-900F-9C32-674A-540C3CBD201F}"/>
          </ac:cxnSpMkLst>
        </pc:cxnChg>
        <pc:cxnChg chg="add mod">
          <ac:chgData name="이 호진" userId="e7b51f9e24c37788" providerId="LiveId" clId="{0A4CC593-5284-4651-A07F-7B04FED6B26F}" dt="2022-06-02T08:16:35.322" v="95" actId="1076"/>
          <ac:cxnSpMkLst>
            <pc:docMk/>
            <pc:sldMk cId="3372955099" sldId="258"/>
            <ac:cxnSpMk id="22" creationId="{ECF00847-9112-DC89-BE1A-DE4FFBDAA46D}"/>
          </ac:cxnSpMkLst>
        </pc:cxnChg>
      </pc:sldChg>
      <pc:sldChg chg="modSp mod">
        <pc:chgData name="이 호진" userId="e7b51f9e24c37788" providerId="LiveId" clId="{0A4CC593-5284-4651-A07F-7B04FED6B26F}" dt="2022-06-01T08:51:51.858" v="28" actId="20577"/>
        <pc:sldMkLst>
          <pc:docMk/>
          <pc:sldMk cId="2849815304" sldId="259"/>
        </pc:sldMkLst>
        <pc:spChg chg="mod">
          <ac:chgData name="이 호진" userId="e7b51f9e24c37788" providerId="LiveId" clId="{0A4CC593-5284-4651-A07F-7B04FED6B26F}" dt="2022-06-01T08:51:51.858" v="28" actId="20577"/>
          <ac:spMkLst>
            <pc:docMk/>
            <pc:sldMk cId="2849815304" sldId="259"/>
            <ac:spMk id="4" creationId="{D2CC6BDF-AAA2-19E3-670F-80797817C1DE}"/>
          </ac:spMkLst>
        </pc:spChg>
        <pc:spChg chg="mod">
          <ac:chgData name="이 호진" userId="e7b51f9e24c37788" providerId="LiveId" clId="{0A4CC593-5284-4651-A07F-7B04FED6B26F}" dt="2022-06-01T08:51:40.962" v="24" actId="6549"/>
          <ac:spMkLst>
            <pc:docMk/>
            <pc:sldMk cId="2849815304" sldId="259"/>
            <ac:spMk id="5" creationId="{0281D26A-912F-DA87-0C31-047DBADFDD89}"/>
          </ac:spMkLst>
        </pc:spChg>
      </pc:sldChg>
      <pc:sldChg chg="addSp delSp modSp mod">
        <pc:chgData name="이 호진" userId="e7b51f9e24c37788" providerId="LiveId" clId="{0A4CC593-5284-4651-A07F-7B04FED6B26F}" dt="2022-06-09T08:06:56.308" v="360" actId="1076"/>
        <pc:sldMkLst>
          <pc:docMk/>
          <pc:sldMk cId="1135367787" sldId="260"/>
        </pc:sldMkLst>
        <pc:spChg chg="del">
          <ac:chgData name="이 호진" userId="e7b51f9e24c37788" providerId="LiveId" clId="{0A4CC593-5284-4651-A07F-7B04FED6B26F}" dt="2022-06-01T08:52:37.668" v="35" actId="478"/>
          <ac:spMkLst>
            <pc:docMk/>
            <pc:sldMk cId="1135367787" sldId="260"/>
            <ac:spMk id="2" creationId="{C14A4583-ED81-5B78-A313-1DDC0EEA75D0}"/>
          </ac:spMkLst>
        </pc:spChg>
        <pc:spChg chg="del">
          <ac:chgData name="이 호진" userId="e7b51f9e24c37788" providerId="LiveId" clId="{0A4CC593-5284-4651-A07F-7B04FED6B26F}" dt="2022-06-01T08:52:37.668" v="35" actId="478"/>
          <ac:spMkLst>
            <pc:docMk/>
            <pc:sldMk cId="1135367787" sldId="260"/>
            <ac:spMk id="3" creationId="{7F31718B-68D3-3AF4-CDB0-DF8273A2758B}"/>
          </ac:spMkLst>
        </pc:spChg>
        <pc:spChg chg="del">
          <ac:chgData name="이 호진" userId="e7b51f9e24c37788" providerId="LiveId" clId="{0A4CC593-5284-4651-A07F-7B04FED6B26F}" dt="2022-06-01T08:52:37.668" v="35" actId="478"/>
          <ac:spMkLst>
            <pc:docMk/>
            <pc:sldMk cId="1135367787" sldId="260"/>
            <ac:spMk id="4" creationId="{7E4B51A9-5DAE-F211-E20B-98D8517BE9B3}"/>
          </ac:spMkLst>
        </pc:spChg>
        <pc:spChg chg="del">
          <ac:chgData name="이 호진" userId="e7b51f9e24c37788" providerId="LiveId" clId="{0A4CC593-5284-4651-A07F-7B04FED6B26F}" dt="2022-06-01T08:52:37.668" v="35" actId="478"/>
          <ac:spMkLst>
            <pc:docMk/>
            <pc:sldMk cId="1135367787" sldId="260"/>
            <ac:spMk id="5" creationId="{6F1329E8-A98E-E4EB-DF6F-A03FCEEF5D6B}"/>
          </ac:spMkLst>
        </pc:spChg>
        <pc:spChg chg="del">
          <ac:chgData name="이 호진" userId="e7b51f9e24c37788" providerId="LiveId" clId="{0A4CC593-5284-4651-A07F-7B04FED6B26F}" dt="2022-06-02T08:21:29.684" v="217" actId="478"/>
          <ac:spMkLst>
            <pc:docMk/>
            <pc:sldMk cId="1135367787" sldId="260"/>
            <ac:spMk id="6" creationId="{C388D890-3D2D-5EA0-8CC1-6C9C8F852DEA}"/>
          </ac:spMkLst>
        </pc:spChg>
        <pc:spChg chg="mod">
          <ac:chgData name="이 호진" userId="e7b51f9e24c37788" providerId="LiveId" clId="{0A4CC593-5284-4651-A07F-7B04FED6B26F}" dt="2022-06-02T08:17:14.473" v="148" actId="6549"/>
          <ac:spMkLst>
            <pc:docMk/>
            <pc:sldMk cId="1135367787" sldId="260"/>
            <ac:spMk id="7" creationId="{CE9915FE-6A4E-0562-97E0-6B2262B6E9A2}"/>
          </ac:spMkLst>
        </pc:spChg>
        <pc:spChg chg="add del mod">
          <ac:chgData name="이 호진" userId="e7b51f9e24c37788" providerId="LiveId" clId="{0A4CC593-5284-4651-A07F-7B04FED6B26F}" dt="2022-06-01T08:52:52.657" v="39" actId="478"/>
          <ac:spMkLst>
            <pc:docMk/>
            <pc:sldMk cId="1135367787" sldId="260"/>
            <ac:spMk id="8" creationId="{122A0836-FE38-EF98-DBE2-F260813593FE}"/>
          </ac:spMkLst>
        </pc:spChg>
        <pc:spChg chg="add del mod">
          <ac:chgData name="이 호진" userId="e7b51f9e24c37788" providerId="LiveId" clId="{0A4CC593-5284-4651-A07F-7B04FED6B26F}" dt="2022-06-01T08:52:52.657" v="39" actId="478"/>
          <ac:spMkLst>
            <pc:docMk/>
            <pc:sldMk cId="1135367787" sldId="260"/>
            <ac:spMk id="9" creationId="{37B4B9D3-693C-6EB1-AE79-D6C835C59E19}"/>
          </ac:spMkLst>
        </pc:spChg>
        <pc:spChg chg="add mod">
          <ac:chgData name="이 호진" userId="e7b51f9e24c37788" providerId="LiveId" clId="{0A4CC593-5284-4651-A07F-7B04FED6B26F}" dt="2022-06-09T08:06:56.308" v="360" actId="1076"/>
          <ac:spMkLst>
            <pc:docMk/>
            <pc:sldMk cId="1135367787" sldId="260"/>
            <ac:spMk id="9" creationId="{C95391F6-A90D-7ED7-9DF0-277D19EB3425}"/>
          </ac:spMkLst>
        </pc:spChg>
        <pc:spChg chg="add del mod">
          <ac:chgData name="이 호진" userId="e7b51f9e24c37788" providerId="LiveId" clId="{0A4CC593-5284-4651-A07F-7B04FED6B26F}" dt="2022-06-01T08:52:52.657" v="39" actId="478"/>
          <ac:spMkLst>
            <pc:docMk/>
            <pc:sldMk cId="1135367787" sldId="260"/>
            <ac:spMk id="10" creationId="{05888F74-CFF2-B0B0-E308-750D5FCF77A5}"/>
          </ac:spMkLst>
        </pc:spChg>
        <pc:spChg chg="add del mod">
          <ac:chgData name="이 호진" userId="e7b51f9e24c37788" providerId="LiveId" clId="{0A4CC593-5284-4651-A07F-7B04FED6B26F}" dt="2022-06-01T08:52:52.657" v="39" actId="478"/>
          <ac:spMkLst>
            <pc:docMk/>
            <pc:sldMk cId="1135367787" sldId="260"/>
            <ac:spMk id="11" creationId="{57B9874F-8759-A7AC-5CCB-8D3D17B41E75}"/>
          </ac:spMkLst>
        </pc:spChg>
        <pc:spChg chg="add mod">
          <ac:chgData name="이 호진" userId="e7b51f9e24c37788" providerId="LiveId" clId="{0A4CC593-5284-4651-A07F-7B04FED6B26F}" dt="2022-06-02T08:36:40.124" v="227" actId="21"/>
          <ac:spMkLst>
            <pc:docMk/>
            <pc:sldMk cId="1135367787" sldId="260"/>
            <ac:spMk id="11" creationId="{72409BB8-C448-BE53-4649-FED559226557}"/>
          </ac:spMkLst>
        </pc:spChg>
        <pc:spChg chg="add mod">
          <ac:chgData name="이 호진" userId="e7b51f9e24c37788" providerId="LiveId" clId="{0A4CC593-5284-4651-A07F-7B04FED6B26F}" dt="2022-06-01T08:52:53.145" v="40"/>
          <ac:spMkLst>
            <pc:docMk/>
            <pc:sldMk cId="1135367787" sldId="260"/>
            <ac:spMk id="12" creationId="{45CF8D72-4D95-73F6-2EA2-CEE87DAF79A8}"/>
          </ac:spMkLst>
        </pc:spChg>
        <pc:spChg chg="add mod">
          <ac:chgData name="이 호진" userId="e7b51f9e24c37788" providerId="LiveId" clId="{0A4CC593-5284-4651-A07F-7B04FED6B26F}" dt="2022-06-01T08:52:53.145" v="40"/>
          <ac:spMkLst>
            <pc:docMk/>
            <pc:sldMk cId="1135367787" sldId="260"/>
            <ac:spMk id="13" creationId="{F7FE8E85-E8EB-DD6D-B1CA-4FE5C8B2B095}"/>
          </ac:spMkLst>
        </pc:spChg>
        <pc:spChg chg="add mod">
          <ac:chgData name="이 호진" userId="e7b51f9e24c37788" providerId="LiveId" clId="{0A4CC593-5284-4651-A07F-7B04FED6B26F}" dt="2022-06-01T08:52:53.145" v="40"/>
          <ac:spMkLst>
            <pc:docMk/>
            <pc:sldMk cId="1135367787" sldId="260"/>
            <ac:spMk id="14" creationId="{5385D372-BAF4-46C8-023B-CDF11882BD8E}"/>
          </ac:spMkLst>
        </pc:spChg>
        <pc:spChg chg="add mod">
          <ac:chgData name="이 호진" userId="e7b51f9e24c37788" providerId="LiveId" clId="{0A4CC593-5284-4651-A07F-7B04FED6B26F}" dt="2022-06-01T08:52:53.145" v="40"/>
          <ac:spMkLst>
            <pc:docMk/>
            <pc:sldMk cId="1135367787" sldId="260"/>
            <ac:spMk id="15" creationId="{57875950-878C-6BE6-B74D-DE33DC6DCC79}"/>
          </ac:spMkLst>
        </pc:spChg>
      </pc:sldChg>
      <pc:sldChg chg="addSp delSp modSp mod">
        <pc:chgData name="이 호진" userId="e7b51f9e24c37788" providerId="LiveId" clId="{0A4CC593-5284-4651-A07F-7B04FED6B26F}" dt="2022-06-02T08:37:56.737" v="245" actId="6549"/>
        <pc:sldMkLst>
          <pc:docMk/>
          <pc:sldMk cId="3795826221" sldId="261"/>
        </pc:sldMkLst>
        <pc:spChg chg="del">
          <ac:chgData name="이 호진" userId="e7b51f9e24c37788" providerId="LiveId" clId="{0A4CC593-5284-4651-A07F-7B04FED6B26F}" dt="2022-06-01T08:52:59.036" v="41" actId="478"/>
          <ac:spMkLst>
            <pc:docMk/>
            <pc:sldMk cId="3795826221" sldId="261"/>
            <ac:spMk id="2" creationId="{C14A4583-ED81-5B78-A313-1DDC0EEA75D0}"/>
          </ac:spMkLst>
        </pc:spChg>
        <pc:spChg chg="del">
          <ac:chgData name="이 호진" userId="e7b51f9e24c37788" providerId="LiveId" clId="{0A4CC593-5284-4651-A07F-7B04FED6B26F}" dt="2022-06-01T08:52:59.036" v="41" actId="478"/>
          <ac:spMkLst>
            <pc:docMk/>
            <pc:sldMk cId="3795826221" sldId="261"/>
            <ac:spMk id="3" creationId="{7F31718B-68D3-3AF4-CDB0-DF8273A2758B}"/>
          </ac:spMkLst>
        </pc:spChg>
        <pc:spChg chg="del">
          <ac:chgData name="이 호진" userId="e7b51f9e24c37788" providerId="LiveId" clId="{0A4CC593-5284-4651-A07F-7B04FED6B26F}" dt="2022-06-01T08:52:59.036" v="41" actId="478"/>
          <ac:spMkLst>
            <pc:docMk/>
            <pc:sldMk cId="3795826221" sldId="261"/>
            <ac:spMk id="4" creationId="{7E4B51A9-5DAE-F211-E20B-98D8517BE9B3}"/>
          </ac:spMkLst>
        </pc:spChg>
        <pc:spChg chg="del">
          <ac:chgData name="이 호진" userId="e7b51f9e24c37788" providerId="LiveId" clId="{0A4CC593-5284-4651-A07F-7B04FED6B26F}" dt="2022-06-01T08:52:59.036" v="41" actId="478"/>
          <ac:spMkLst>
            <pc:docMk/>
            <pc:sldMk cId="3795826221" sldId="261"/>
            <ac:spMk id="5" creationId="{6F1329E8-A98E-E4EB-DF6F-A03FCEEF5D6B}"/>
          </ac:spMkLst>
        </pc:spChg>
        <pc:spChg chg="del">
          <ac:chgData name="이 호진" userId="e7b51f9e24c37788" providerId="LiveId" clId="{0A4CC593-5284-4651-A07F-7B04FED6B26F}" dt="2022-06-02T08:37:10.779" v="233" actId="478"/>
          <ac:spMkLst>
            <pc:docMk/>
            <pc:sldMk cId="3795826221" sldId="261"/>
            <ac:spMk id="7" creationId="{6DA4E243-393C-628D-0946-3397C315C9E2}"/>
          </ac:spMkLst>
        </pc:spChg>
        <pc:spChg chg="del">
          <ac:chgData name="이 호진" userId="e7b51f9e24c37788" providerId="LiveId" clId="{0A4CC593-5284-4651-A07F-7B04FED6B26F}" dt="2022-06-02T08:37:12.831" v="234" actId="478"/>
          <ac:spMkLst>
            <pc:docMk/>
            <pc:sldMk cId="3795826221" sldId="261"/>
            <ac:spMk id="9" creationId="{FB404ECA-5743-0F36-9124-BBA3EE2720FE}"/>
          </ac:spMkLst>
        </pc:spChg>
        <pc:spChg chg="add mod">
          <ac:chgData name="이 호진" userId="e7b51f9e24c37788" providerId="LiveId" clId="{0A4CC593-5284-4651-A07F-7B04FED6B26F}" dt="2022-06-01T08:52:59.490" v="42"/>
          <ac:spMkLst>
            <pc:docMk/>
            <pc:sldMk cId="3795826221" sldId="261"/>
            <ac:spMk id="10" creationId="{A5BF4D16-9998-77D1-EF5E-886F9E518419}"/>
          </ac:spMkLst>
        </pc:spChg>
        <pc:spChg chg="del">
          <ac:chgData name="이 호진" userId="e7b51f9e24c37788" providerId="LiveId" clId="{0A4CC593-5284-4651-A07F-7B04FED6B26F}" dt="2022-06-02T08:37:15.225" v="235" actId="478"/>
          <ac:spMkLst>
            <pc:docMk/>
            <pc:sldMk cId="3795826221" sldId="261"/>
            <ac:spMk id="11" creationId="{FF5079C8-1D42-DB63-D68E-2CBF8AAA20FB}"/>
          </ac:spMkLst>
        </pc:spChg>
        <pc:spChg chg="add mod">
          <ac:chgData name="이 호진" userId="e7b51f9e24c37788" providerId="LiveId" clId="{0A4CC593-5284-4651-A07F-7B04FED6B26F}" dt="2022-06-01T08:52:59.490" v="42"/>
          <ac:spMkLst>
            <pc:docMk/>
            <pc:sldMk cId="3795826221" sldId="261"/>
            <ac:spMk id="12" creationId="{B021DECC-B45F-7D66-7B1B-57111A67EFB1}"/>
          </ac:spMkLst>
        </pc:spChg>
        <pc:spChg chg="add mod">
          <ac:chgData name="이 호진" userId="e7b51f9e24c37788" providerId="LiveId" clId="{0A4CC593-5284-4651-A07F-7B04FED6B26F}" dt="2022-06-01T08:52:59.490" v="42"/>
          <ac:spMkLst>
            <pc:docMk/>
            <pc:sldMk cId="3795826221" sldId="261"/>
            <ac:spMk id="13" creationId="{45061A72-99CB-AE47-7D67-151C26388FF3}"/>
          </ac:spMkLst>
        </pc:spChg>
        <pc:spChg chg="add mod">
          <ac:chgData name="이 호진" userId="e7b51f9e24c37788" providerId="LiveId" clId="{0A4CC593-5284-4651-A07F-7B04FED6B26F}" dt="2022-06-01T08:52:59.490" v="42"/>
          <ac:spMkLst>
            <pc:docMk/>
            <pc:sldMk cId="3795826221" sldId="261"/>
            <ac:spMk id="14" creationId="{C5119E5C-5672-3C83-C993-90C438818F15}"/>
          </ac:spMkLst>
        </pc:spChg>
        <pc:spChg chg="add mod">
          <ac:chgData name="이 호진" userId="e7b51f9e24c37788" providerId="LiveId" clId="{0A4CC593-5284-4651-A07F-7B04FED6B26F}" dt="2022-06-02T08:37:56.737" v="245" actId="6549"/>
          <ac:spMkLst>
            <pc:docMk/>
            <pc:sldMk cId="3795826221" sldId="261"/>
            <ac:spMk id="15" creationId="{04E597D4-3871-5CE6-6DA3-2BB1D4B368EB}"/>
          </ac:spMkLst>
        </pc:spChg>
        <pc:spChg chg="add mod">
          <ac:chgData name="이 호진" userId="e7b51f9e24c37788" providerId="LiveId" clId="{0A4CC593-5284-4651-A07F-7B04FED6B26F}" dt="2022-06-02T08:37:50.629" v="242" actId="1076"/>
          <ac:spMkLst>
            <pc:docMk/>
            <pc:sldMk cId="3795826221" sldId="261"/>
            <ac:spMk id="16" creationId="{75FD47A5-CCAF-773D-F1A9-AEC020FCABF5}"/>
          </ac:spMkLst>
        </pc:spChg>
      </pc:sldChg>
      <pc:sldChg chg="addSp delSp modSp mod">
        <pc:chgData name="이 호진" userId="e7b51f9e24c37788" providerId="LiveId" clId="{0A4CC593-5284-4651-A07F-7B04FED6B26F}" dt="2022-06-01T08:53:11.030" v="46"/>
        <pc:sldMkLst>
          <pc:docMk/>
          <pc:sldMk cId="3578943621" sldId="262"/>
        </pc:sldMkLst>
        <pc:spChg chg="del">
          <ac:chgData name="이 호진" userId="e7b51f9e24c37788" providerId="LiveId" clId="{0A4CC593-5284-4651-A07F-7B04FED6B26F}" dt="2022-06-01T08:53:10.528" v="45" actId="478"/>
          <ac:spMkLst>
            <pc:docMk/>
            <pc:sldMk cId="3578943621" sldId="262"/>
            <ac:spMk id="2" creationId="{C14A4583-ED81-5B78-A313-1DDC0EEA75D0}"/>
          </ac:spMkLst>
        </pc:spChg>
        <pc:spChg chg="del">
          <ac:chgData name="이 호진" userId="e7b51f9e24c37788" providerId="LiveId" clId="{0A4CC593-5284-4651-A07F-7B04FED6B26F}" dt="2022-06-01T08:53:10.528" v="45" actId="478"/>
          <ac:spMkLst>
            <pc:docMk/>
            <pc:sldMk cId="3578943621" sldId="262"/>
            <ac:spMk id="3" creationId="{7F31718B-68D3-3AF4-CDB0-DF8273A2758B}"/>
          </ac:spMkLst>
        </pc:spChg>
        <pc:spChg chg="del">
          <ac:chgData name="이 호진" userId="e7b51f9e24c37788" providerId="LiveId" clId="{0A4CC593-5284-4651-A07F-7B04FED6B26F}" dt="2022-06-01T08:53:10.528" v="45" actId="478"/>
          <ac:spMkLst>
            <pc:docMk/>
            <pc:sldMk cId="3578943621" sldId="262"/>
            <ac:spMk id="4" creationId="{7E4B51A9-5DAE-F211-E20B-98D8517BE9B3}"/>
          </ac:spMkLst>
        </pc:spChg>
        <pc:spChg chg="del">
          <ac:chgData name="이 호진" userId="e7b51f9e24c37788" providerId="LiveId" clId="{0A4CC593-5284-4651-A07F-7B04FED6B26F}" dt="2022-06-01T08:53:10.528" v="45" actId="478"/>
          <ac:spMkLst>
            <pc:docMk/>
            <pc:sldMk cId="3578943621" sldId="262"/>
            <ac:spMk id="5" creationId="{6F1329E8-A98E-E4EB-DF6F-A03FCEEF5D6B}"/>
          </ac:spMkLst>
        </pc:spChg>
        <pc:spChg chg="add mod">
          <ac:chgData name="이 호진" userId="e7b51f9e24c37788" providerId="LiveId" clId="{0A4CC593-5284-4651-A07F-7B04FED6B26F}" dt="2022-06-01T08:53:11.030" v="46"/>
          <ac:spMkLst>
            <pc:docMk/>
            <pc:sldMk cId="3578943621" sldId="262"/>
            <ac:spMk id="8" creationId="{9FD98E69-C6AA-062F-4D5B-02D40AFDE836}"/>
          </ac:spMkLst>
        </pc:spChg>
        <pc:spChg chg="add mod">
          <ac:chgData name="이 호진" userId="e7b51f9e24c37788" providerId="LiveId" clId="{0A4CC593-5284-4651-A07F-7B04FED6B26F}" dt="2022-06-01T08:53:11.030" v="46"/>
          <ac:spMkLst>
            <pc:docMk/>
            <pc:sldMk cId="3578943621" sldId="262"/>
            <ac:spMk id="9" creationId="{2307AE5F-86ED-AC5B-E689-54E7B21AB253}"/>
          </ac:spMkLst>
        </pc:spChg>
        <pc:spChg chg="add mod">
          <ac:chgData name="이 호진" userId="e7b51f9e24c37788" providerId="LiveId" clId="{0A4CC593-5284-4651-A07F-7B04FED6B26F}" dt="2022-06-01T08:53:11.030" v="46"/>
          <ac:spMkLst>
            <pc:docMk/>
            <pc:sldMk cId="3578943621" sldId="262"/>
            <ac:spMk id="10" creationId="{5E676C35-851D-F51C-B716-D70D614079EB}"/>
          </ac:spMkLst>
        </pc:spChg>
        <pc:spChg chg="add mod">
          <ac:chgData name="이 호진" userId="e7b51f9e24c37788" providerId="LiveId" clId="{0A4CC593-5284-4651-A07F-7B04FED6B26F}" dt="2022-06-01T08:53:11.030" v="46"/>
          <ac:spMkLst>
            <pc:docMk/>
            <pc:sldMk cId="3578943621" sldId="262"/>
            <ac:spMk id="11" creationId="{5D54BD8F-25CE-CB83-9C72-12CD65DBC883}"/>
          </ac:spMkLst>
        </pc:spChg>
      </pc:sldChg>
      <pc:sldChg chg="addSp delSp modSp mod">
        <pc:chgData name="이 호진" userId="e7b51f9e24c37788" providerId="LiveId" clId="{0A4CC593-5284-4651-A07F-7B04FED6B26F}" dt="2022-06-02T08:42:05.261" v="298"/>
        <pc:sldMkLst>
          <pc:docMk/>
          <pc:sldMk cId="3944618518" sldId="263"/>
        </pc:sldMkLst>
        <pc:spChg chg="del">
          <ac:chgData name="이 호진" userId="e7b51f9e24c37788" providerId="LiveId" clId="{0A4CC593-5284-4651-A07F-7B04FED6B26F}" dt="2022-06-01T08:53:04.660" v="43" actId="478"/>
          <ac:spMkLst>
            <pc:docMk/>
            <pc:sldMk cId="3944618518" sldId="263"/>
            <ac:spMk id="2" creationId="{C14A4583-ED81-5B78-A313-1DDC0EEA75D0}"/>
          </ac:spMkLst>
        </pc:spChg>
        <pc:spChg chg="del">
          <ac:chgData name="이 호진" userId="e7b51f9e24c37788" providerId="LiveId" clId="{0A4CC593-5284-4651-A07F-7B04FED6B26F}" dt="2022-06-01T08:53:04.660" v="43" actId="478"/>
          <ac:spMkLst>
            <pc:docMk/>
            <pc:sldMk cId="3944618518" sldId="263"/>
            <ac:spMk id="3" creationId="{7F31718B-68D3-3AF4-CDB0-DF8273A2758B}"/>
          </ac:spMkLst>
        </pc:spChg>
        <pc:spChg chg="del">
          <ac:chgData name="이 호진" userId="e7b51f9e24c37788" providerId="LiveId" clId="{0A4CC593-5284-4651-A07F-7B04FED6B26F}" dt="2022-06-01T08:53:04.660" v="43" actId="478"/>
          <ac:spMkLst>
            <pc:docMk/>
            <pc:sldMk cId="3944618518" sldId="263"/>
            <ac:spMk id="4" creationId="{7E4B51A9-5DAE-F211-E20B-98D8517BE9B3}"/>
          </ac:spMkLst>
        </pc:spChg>
        <pc:spChg chg="del">
          <ac:chgData name="이 호진" userId="e7b51f9e24c37788" providerId="LiveId" clId="{0A4CC593-5284-4651-A07F-7B04FED6B26F}" dt="2022-06-01T08:53:04.660" v="43" actId="478"/>
          <ac:spMkLst>
            <pc:docMk/>
            <pc:sldMk cId="3944618518" sldId="263"/>
            <ac:spMk id="5" creationId="{6F1329E8-A98E-E4EB-DF6F-A03FCEEF5D6B}"/>
          </ac:spMkLst>
        </pc:spChg>
        <pc:spChg chg="del mod">
          <ac:chgData name="이 호진" userId="e7b51f9e24c37788" providerId="LiveId" clId="{0A4CC593-5284-4651-A07F-7B04FED6B26F}" dt="2022-06-02T08:40:31.932" v="275" actId="478"/>
          <ac:spMkLst>
            <pc:docMk/>
            <pc:sldMk cId="3944618518" sldId="263"/>
            <ac:spMk id="7" creationId="{BCD7B6BD-0CED-7B69-9ACC-660E74D3CF00}"/>
          </ac:spMkLst>
        </pc:spChg>
        <pc:spChg chg="del mod">
          <ac:chgData name="이 호진" userId="e7b51f9e24c37788" providerId="LiveId" clId="{0A4CC593-5284-4651-A07F-7B04FED6B26F}" dt="2022-06-02T08:40:33.426" v="276" actId="478"/>
          <ac:spMkLst>
            <pc:docMk/>
            <pc:sldMk cId="3944618518" sldId="263"/>
            <ac:spMk id="9" creationId="{D1793A55-0817-451F-6F91-E38A4474F711}"/>
          </ac:spMkLst>
        </pc:spChg>
        <pc:spChg chg="add mod">
          <ac:chgData name="이 호진" userId="e7b51f9e24c37788" providerId="LiveId" clId="{0A4CC593-5284-4651-A07F-7B04FED6B26F}" dt="2022-06-01T08:53:05.120" v="44"/>
          <ac:spMkLst>
            <pc:docMk/>
            <pc:sldMk cId="3944618518" sldId="263"/>
            <ac:spMk id="10" creationId="{093269A1-52A2-2407-7BF5-A535806769A6}"/>
          </ac:spMkLst>
        </pc:spChg>
        <pc:spChg chg="del mod">
          <ac:chgData name="이 호진" userId="e7b51f9e24c37788" providerId="LiveId" clId="{0A4CC593-5284-4651-A07F-7B04FED6B26F}" dt="2022-06-02T08:40:35.235" v="277" actId="478"/>
          <ac:spMkLst>
            <pc:docMk/>
            <pc:sldMk cId="3944618518" sldId="263"/>
            <ac:spMk id="11" creationId="{C7404EFE-8922-464F-AED4-0774DEDD80C0}"/>
          </ac:spMkLst>
        </pc:spChg>
        <pc:spChg chg="add mod">
          <ac:chgData name="이 호진" userId="e7b51f9e24c37788" providerId="LiveId" clId="{0A4CC593-5284-4651-A07F-7B04FED6B26F}" dt="2022-06-01T08:53:05.120" v="44"/>
          <ac:spMkLst>
            <pc:docMk/>
            <pc:sldMk cId="3944618518" sldId="263"/>
            <ac:spMk id="13" creationId="{3D2C5806-B67B-B02D-F7EA-A531F9C865FC}"/>
          </ac:spMkLst>
        </pc:spChg>
        <pc:spChg chg="add mod">
          <ac:chgData name="이 호진" userId="e7b51f9e24c37788" providerId="LiveId" clId="{0A4CC593-5284-4651-A07F-7B04FED6B26F}" dt="2022-06-01T08:53:05.120" v="44"/>
          <ac:spMkLst>
            <pc:docMk/>
            <pc:sldMk cId="3944618518" sldId="263"/>
            <ac:spMk id="14" creationId="{7C0D7677-46F3-9B26-BC9A-2CCDF823BD9F}"/>
          </ac:spMkLst>
        </pc:spChg>
        <pc:spChg chg="add mod">
          <ac:chgData name="이 호진" userId="e7b51f9e24c37788" providerId="LiveId" clId="{0A4CC593-5284-4651-A07F-7B04FED6B26F}" dt="2022-06-01T08:53:05.120" v="44"/>
          <ac:spMkLst>
            <pc:docMk/>
            <pc:sldMk cId="3944618518" sldId="263"/>
            <ac:spMk id="15" creationId="{1ADFDB17-2C63-C2CE-772B-C6D65E779385}"/>
          </ac:spMkLst>
        </pc:spChg>
        <pc:spChg chg="add mod">
          <ac:chgData name="이 호진" userId="e7b51f9e24c37788" providerId="LiveId" clId="{0A4CC593-5284-4651-A07F-7B04FED6B26F}" dt="2022-06-02T08:39:11.416" v="271" actId="1076"/>
          <ac:spMkLst>
            <pc:docMk/>
            <pc:sldMk cId="3944618518" sldId="263"/>
            <ac:spMk id="16" creationId="{BFB2C85C-2E98-0D36-CE58-841A6BF8EBAF}"/>
          </ac:spMkLst>
        </pc:spChg>
        <pc:spChg chg="add mod">
          <ac:chgData name="이 호진" userId="e7b51f9e24c37788" providerId="LiveId" clId="{0A4CC593-5284-4651-A07F-7B04FED6B26F}" dt="2022-06-02T08:42:05.261" v="298"/>
          <ac:spMkLst>
            <pc:docMk/>
            <pc:sldMk cId="3944618518" sldId="263"/>
            <ac:spMk id="17" creationId="{B52828DC-0C43-E659-85D4-DFA090EF379D}"/>
          </ac:spMkLst>
        </pc:spChg>
        <pc:spChg chg="add mod">
          <ac:chgData name="이 호진" userId="e7b51f9e24c37788" providerId="LiveId" clId="{0A4CC593-5284-4651-A07F-7B04FED6B26F}" dt="2022-06-02T08:41:26.108" v="293" actId="14100"/>
          <ac:spMkLst>
            <pc:docMk/>
            <pc:sldMk cId="3944618518" sldId="263"/>
            <ac:spMk id="18" creationId="{6D013091-E41B-C6EC-0606-169B0B6A2D97}"/>
          </ac:spMkLst>
        </pc:spChg>
      </pc:sldChg>
      <pc:sldChg chg="addSp delSp modSp mod">
        <pc:chgData name="이 호진" userId="e7b51f9e24c37788" providerId="LiveId" clId="{0A4CC593-5284-4651-A07F-7B04FED6B26F}" dt="2022-06-01T08:52:17.965" v="30"/>
        <pc:sldMkLst>
          <pc:docMk/>
          <pc:sldMk cId="1813946709" sldId="272"/>
        </pc:sldMkLst>
        <pc:spChg chg="del">
          <ac:chgData name="이 호진" userId="e7b51f9e24c37788" providerId="LiveId" clId="{0A4CC593-5284-4651-A07F-7B04FED6B26F}" dt="2022-06-01T08:52:17.403" v="29" actId="478"/>
          <ac:spMkLst>
            <pc:docMk/>
            <pc:sldMk cId="1813946709" sldId="272"/>
            <ac:spMk id="2" creationId="{0B533503-591B-CE08-2CF8-93764F16A9F7}"/>
          </ac:spMkLst>
        </pc:spChg>
        <pc:spChg chg="del">
          <ac:chgData name="이 호진" userId="e7b51f9e24c37788" providerId="LiveId" clId="{0A4CC593-5284-4651-A07F-7B04FED6B26F}" dt="2022-06-01T08:52:17.403" v="29" actId="478"/>
          <ac:spMkLst>
            <pc:docMk/>
            <pc:sldMk cId="1813946709" sldId="272"/>
            <ac:spMk id="3" creationId="{FE882596-B4CC-6555-680D-A712BC42322B}"/>
          </ac:spMkLst>
        </pc:spChg>
        <pc:spChg chg="del">
          <ac:chgData name="이 호진" userId="e7b51f9e24c37788" providerId="LiveId" clId="{0A4CC593-5284-4651-A07F-7B04FED6B26F}" dt="2022-06-01T08:52:17.403" v="29" actId="478"/>
          <ac:spMkLst>
            <pc:docMk/>
            <pc:sldMk cId="1813946709" sldId="272"/>
            <ac:spMk id="4" creationId="{D2CC6BDF-AAA2-19E3-670F-80797817C1DE}"/>
          </ac:spMkLst>
        </pc:spChg>
        <pc:spChg chg="del">
          <ac:chgData name="이 호진" userId="e7b51f9e24c37788" providerId="LiveId" clId="{0A4CC593-5284-4651-A07F-7B04FED6B26F}" dt="2022-06-01T08:52:17.403" v="29" actId="478"/>
          <ac:spMkLst>
            <pc:docMk/>
            <pc:sldMk cId="1813946709" sldId="272"/>
            <ac:spMk id="5" creationId="{0281D26A-912F-DA87-0C31-047DBADFDD89}"/>
          </ac:spMkLst>
        </pc:spChg>
        <pc:spChg chg="add mod">
          <ac:chgData name="이 호진" userId="e7b51f9e24c37788" providerId="LiveId" clId="{0A4CC593-5284-4651-A07F-7B04FED6B26F}" dt="2022-06-01T08:52:17.965" v="30"/>
          <ac:spMkLst>
            <pc:docMk/>
            <pc:sldMk cId="1813946709" sldId="272"/>
            <ac:spMk id="8" creationId="{ABA9B60B-8337-0246-D95D-B4981717AFD4}"/>
          </ac:spMkLst>
        </pc:spChg>
        <pc:spChg chg="add mod">
          <ac:chgData name="이 호진" userId="e7b51f9e24c37788" providerId="LiveId" clId="{0A4CC593-5284-4651-A07F-7B04FED6B26F}" dt="2022-06-01T08:52:17.965" v="30"/>
          <ac:spMkLst>
            <pc:docMk/>
            <pc:sldMk cId="1813946709" sldId="272"/>
            <ac:spMk id="9" creationId="{81C91190-9C3A-31D5-2E9F-FD41F0EBB1DE}"/>
          </ac:spMkLst>
        </pc:spChg>
        <pc:spChg chg="add mod">
          <ac:chgData name="이 호진" userId="e7b51f9e24c37788" providerId="LiveId" clId="{0A4CC593-5284-4651-A07F-7B04FED6B26F}" dt="2022-06-01T08:52:17.965" v="30"/>
          <ac:spMkLst>
            <pc:docMk/>
            <pc:sldMk cId="1813946709" sldId="272"/>
            <ac:spMk id="10" creationId="{EE16F287-F634-F4F2-BF32-3CCFF64FDEF5}"/>
          </ac:spMkLst>
        </pc:spChg>
        <pc:spChg chg="add mod">
          <ac:chgData name="이 호진" userId="e7b51f9e24c37788" providerId="LiveId" clId="{0A4CC593-5284-4651-A07F-7B04FED6B26F}" dt="2022-06-01T08:52:17.965" v="30"/>
          <ac:spMkLst>
            <pc:docMk/>
            <pc:sldMk cId="1813946709" sldId="272"/>
            <ac:spMk id="11" creationId="{5B5A3D8C-A5C3-17E7-60B7-AEC86D85474E}"/>
          </ac:spMkLst>
        </pc:spChg>
      </pc:sldChg>
      <pc:sldChg chg="addSp delSp modSp mod ord">
        <pc:chgData name="이 호진" userId="e7b51f9e24c37788" providerId="LiveId" clId="{0A4CC593-5284-4651-A07F-7B04FED6B26F}" dt="2022-06-02T08:20:59.352" v="197" actId="1076"/>
        <pc:sldMkLst>
          <pc:docMk/>
          <pc:sldMk cId="2013595450" sldId="273"/>
        </pc:sldMkLst>
        <pc:spChg chg="del">
          <ac:chgData name="이 호진" userId="e7b51f9e24c37788" providerId="LiveId" clId="{0A4CC593-5284-4651-A07F-7B04FED6B26F}" dt="2022-06-01T08:53:16.532" v="47" actId="478"/>
          <ac:spMkLst>
            <pc:docMk/>
            <pc:sldMk cId="2013595450" sldId="273"/>
            <ac:spMk id="2" creationId="{0B533503-591B-CE08-2CF8-93764F16A9F7}"/>
          </ac:spMkLst>
        </pc:spChg>
        <pc:spChg chg="add mod">
          <ac:chgData name="이 호진" userId="e7b51f9e24c37788" providerId="LiveId" clId="{0A4CC593-5284-4651-A07F-7B04FED6B26F}" dt="2022-06-02T08:18:39.453" v="188"/>
          <ac:spMkLst>
            <pc:docMk/>
            <pc:sldMk cId="2013595450" sldId="273"/>
            <ac:spMk id="2" creationId="{21427686-BD84-0B4A-A842-0D70024D2EB5}"/>
          </ac:spMkLst>
        </pc:spChg>
        <pc:spChg chg="del">
          <ac:chgData name="이 호진" userId="e7b51f9e24c37788" providerId="LiveId" clId="{0A4CC593-5284-4651-A07F-7B04FED6B26F}" dt="2022-06-01T08:53:16.532" v="47" actId="478"/>
          <ac:spMkLst>
            <pc:docMk/>
            <pc:sldMk cId="2013595450" sldId="273"/>
            <ac:spMk id="3" creationId="{FE882596-B4CC-6555-680D-A712BC42322B}"/>
          </ac:spMkLst>
        </pc:spChg>
        <pc:spChg chg="del">
          <ac:chgData name="이 호진" userId="e7b51f9e24c37788" providerId="LiveId" clId="{0A4CC593-5284-4651-A07F-7B04FED6B26F}" dt="2022-06-01T08:53:16.532" v="47" actId="478"/>
          <ac:spMkLst>
            <pc:docMk/>
            <pc:sldMk cId="2013595450" sldId="273"/>
            <ac:spMk id="4" creationId="{D2CC6BDF-AAA2-19E3-670F-80797817C1DE}"/>
          </ac:spMkLst>
        </pc:spChg>
        <pc:spChg chg="del">
          <ac:chgData name="이 호진" userId="e7b51f9e24c37788" providerId="LiveId" clId="{0A4CC593-5284-4651-A07F-7B04FED6B26F}" dt="2022-06-01T08:53:16.532" v="47" actId="478"/>
          <ac:spMkLst>
            <pc:docMk/>
            <pc:sldMk cId="2013595450" sldId="273"/>
            <ac:spMk id="5" creationId="{0281D26A-912F-DA87-0C31-047DBADFDD89}"/>
          </ac:spMkLst>
        </pc:spChg>
        <pc:spChg chg="add mod">
          <ac:chgData name="이 호진" userId="e7b51f9e24c37788" providerId="LiveId" clId="{0A4CC593-5284-4651-A07F-7B04FED6B26F}" dt="2022-06-01T08:53:16.933" v="48"/>
          <ac:spMkLst>
            <pc:docMk/>
            <pc:sldMk cId="2013595450" sldId="273"/>
            <ac:spMk id="6" creationId="{661706EA-AC6F-0997-B0FD-43DC3FB2C2FE}"/>
          </ac:spMkLst>
        </pc:spChg>
        <pc:spChg chg="add mod">
          <ac:chgData name="이 호진" userId="e7b51f9e24c37788" providerId="LiveId" clId="{0A4CC593-5284-4651-A07F-7B04FED6B26F}" dt="2022-06-01T08:53:16.933" v="48"/>
          <ac:spMkLst>
            <pc:docMk/>
            <pc:sldMk cId="2013595450" sldId="273"/>
            <ac:spMk id="7" creationId="{04C78AA3-24A2-F91B-BB31-2C2FFF33907E}"/>
          </ac:spMkLst>
        </pc:spChg>
        <pc:spChg chg="add mod">
          <ac:chgData name="이 호진" userId="e7b51f9e24c37788" providerId="LiveId" clId="{0A4CC593-5284-4651-A07F-7B04FED6B26F}" dt="2022-06-01T08:53:16.933" v="48"/>
          <ac:spMkLst>
            <pc:docMk/>
            <pc:sldMk cId="2013595450" sldId="273"/>
            <ac:spMk id="8" creationId="{30E40236-380D-CC5C-E359-C49CF05AE291}"/>
          </ac:spMkLst>
        </pc:spChg>
        <pc:spChg chg="add mod">
          <ac:chgData name="이 호진" userId="e7b51f9e24c37788" providerId="LiveId" clId="{0A4CC593-5284-4651-A07F-7B04FED6B26F}" dt="2022-06-01T08:53:16.933" v="48"/>
          <ac:spMkLst>
            <pc:docMk/>
            <pc:sldMk cId="2013595450" sldId="273"/>
            <ac:spMk id="9" creationId="{F1807A59-EF92-C84C-3413-393DECE08593}"/>
          </ac:spMkLst>
        </pc:spChg>
        <pc:spChg chg="add mod">
          <ac:chgData name="이 호진" userId="e7b51f9e24c37788" providerId="LiveId" clId="{0A4CC593-5284-4651-A07F-7B04FED6B26F}" dt="2022-06-02T08:18:18.897" v="158"/>
          <ac:spMkLst>
            <pc:docMk/>
            <pc:sldMk cId="2013595450" sldId="273"/>
            <ac:spMk id="10" creationId="{E3940AF8-72F7-0E94-1194-E39FB747740E}"/>
          </ac:spMkLst>
        </pc:spChg>
        <pc:spChg chg="add mod">
          <ac:chgData name="이 호진" userId="e7b51f9e24c37788" providerId="LiveId" clId="{0A4CC593-5284-4651-A07F-7B04FED6B26F}" dt="2022-06-02T08:20:57.255" v="196" actId="255"/>
          <ac:spMkLst>
            <pc:docMk/>
            <pc:sldMk cId="2013595450" sldId="273"/>
            <ac:spMk id="11" creationId="{0CE10786-8454-3FEE-71A7-0CCC9F2343A5}"/>
          </ac:spMkLst>
        </pc:spChg>
        <pc:picChg chg="add mod">
          <ac:chgData name="이 호진" userId="e7b51f9e24c37788" providerId="LiveId" clId="{0A4CC593-5284-4651-A07F-7B04FED6B26F}" dt="2022-06-02T08:20:59.352" v="197" actId="1076"/>
          <ac:picMkLst>
            <pc:docMk/>
            <pc:sldMk cId="2013595450" sldId="273"/>
            <ac:picMk id="5" creationId="{31791875-C61B-DD97-BCF4-EC1A375047C7}"/>
          </ac:picMkLst>
        </pc:picChg>
      </pc:sldChg>
      <pc:sldChg chg="del">
        <pc:chgData name="이 호진" userId="e7b51f9e24c37788" providerId="LiveId" clId="{0A4CC593-5284-4651-A07F-7B04FED6B26F}" dt="2022-06-01T08:51:25.974" v="0" actId="47"/>
        <pc:sldMkLst>
          <pc:docMk/>
          <pc:sldMk cId="3015019259" sldId="274"/>
        </pc:sldMkLst>
      </pc:sldChg>
      <pc:sldChg chg="addSp delSp modSp add mod">
        <pc:chgData name="이 호진" userId="e7b51f9e24c37788" providerId="LiveId" clId="{0A4CC593-5284-4651-A07F-7B04FED6B26F}" dt="2022-06-02T08:36:56.730" v="232" actId="1076"/>
        <pc:sldMkLst>
          <pc:docMk/>
          <pc:sldMk cId="3253560112" sldId="274"/>
        </pc:sldMkLst>
        <pc:spChg chg="del">
          <ac:chgData name="이 호진" userId="e7b51f9e24c37788" providerId="LiveId" clId="{0A4CC593-5284-4651-A07F-7B04FED6B26F}" dt="2022-06-02T08:36:31.026" v="226" actId="478"/>
          <ac:spMkLst>
            <pc:docMk/>
            <pc:sldMk cId="3253560112" sldId="274"/>
            <ac:spMk id="6" creationId="{C388D890-3D2D-5EA0-8CC1-6C9C8F852DEA}"/>
          </ac:spMkLst>
        </pc:spChg>
        <pc:spChg chg="del">
          <ac:chgData name="이 호진" userId="e7b51f9e24c37788" providerId="LiveId" clId="{0A4CC593-5284-4651-A07F-7B04FED6B26F}" dt="2022-06-02T08:36:28.500" v="225" actId="478"/>
          <ac:spMkLst>
            <pc:docMk/>
            <pc:sldMk cId="3253560112" sldId="274"/>
            <ac:spMk id="7" creationId="{CE9915FE-6A4E-0562-97E0-6B2262B6E9A2}"/>
          </ac:spMkLst>
        </pc:spChg>
        <pc:spChg chg="add mod">
          <ac:chgData name="이 호진" userId="e7b51f9e24c37788" providerId="LiveId" clId="{0A4CC593-5284-4651-A07F-7B04FED6B26F}" dt="2022-06-02T08:36:56.730" v="232" actId="1076"/>
          <ac:spMkLst>
            <pc:docMk/>
            <pc:sldMk cId="3253560112" sldId="274"/>
            <ac:spMk id="9" creationId="{10557926-1080-A67B-1F37-DA3D032E969E}"/>
          </ac:spMkLst>
        </pc:spChg>
      </pc:sldChg>
      <pc:sldChg chg="add del">
        <pc:chgData name="이 호진" userId="e7b51f9e24c37788" providerId="LiveId" clId="{0A4CC593-5284-4651-A07F-7B04FED6B26F}" dt="2022-06-02T08:18:01.610" v="151"/>
        <pc:sldMkLst>
          <pc:docMk/>
          <pc:sldMk cId="816874070" sldId="275"/>
        </pc:sldMkLst>
      </pc:sldChg>
      <pc:sldChg chg="addSp modSp add mod ord">
        <pc:chgData name="이 호진" userId="e7b51f9e24c37788" providerId="LiveId" clId="{0A4CC593-5284-4651-A07F-7B04FED6B26F}" dt="2022-06-02T08:44:27.792" v="359" actId="1076"/>
        <pc:sldMkLst>
          <pc:docMk/>
          <pc:sldMk cId="2671195677" sldId="275"/>
        </pc:sldMkLst>
        <pc:spChg chg="add mod">
          <ac:chgData name="이 호진" userId="e7b51f9e24c37788" providerId="LiveId" clId="{0A4CC593-5284-4651-A07F-7B04FED6B26F}" dt="2022-06-02T08:44:27.792" v="359" actId="1076"/>
          <ac:spMkLst>
            <pc:docMk/>
            <pc:sldMk cId="2671195677" sldId="275"/>
            <ac:spMk id="10" creationId="{4015384C-0D6D-4AD4-250F-8D919DFD2F13}"/>
          </ac:spMkLst>
        </pc:spChg>
        <pc:spChg chg="add mod">
          <ac:chgData name="이 호진" userId="e7b51f9e24c37788" providerId="LiveId" clId="{0A4CC593-5284-4651-A07F-7B04FED6B26F}" dt="2022-06-02T08:43:16.422" v="307" actId="1076"/>
          <ac:spMkLst>
            <pc:docMk/>
            <pc:sldMk cId="2671195677" sldId="275"/>
            <ac:spMk id="11" creationId="{CE9F4F74-0F06-5681-8D87-F50432838A67}"/>
          </ac:spMkLst>
        </pc:spChg>
        <pc:spChg chg="add mod">
          <ac:chgData name="이 호진" userId="e7b51f9e24c37788" providerId="LiveId" clId="{0A4CC593-5284-4651-A07F-7B04FED6B26F}" dt="2022-06-02T08:43:49.401" v="335" actId="20577"/>
          <ac:spMkLst>
            <pc:docMk/>
            <pc:sldMk cId="2671195677" sldId="275"/>
            <ac:spMk id="12" creationId="{D253D4B4-1D42-FEB7-8F47-3D1F5BB45CDA}"/>
          </ac:spMkLst>
        </pc:spChg>
      </pc:sldChg>
      <pc:sldChg chg="add">
        <pc:chgData name="이 호진" userId="e7b51f9e24c37788" providerId="LiveId" clId="{0A4CC593-5284-4651-A07F-7B04FED6B26F}" dt="2022-06-02T08:18:07.491" v="153"/>
        <pc:sldMkLst>
          <pc:docMk/>
          <pc:sldMk cId="618765181" sldId="276"/>
        </pc:sldMkLst>
      </pc:sldChg>
    </pc:docChg>
  </pc:docChgLst>
  <pc:docChgLst>
    <pc:chgData name="이 호진" userId="e7b51f9e24c37788" providerId="LiveId" clId="{F788E959-70B2-4D84-9926-FC33B413BEF3}"/>
    <pc:docChg chg="delSld modSld sldOrd">
      <pc:chgData name="이 호진" userId="e7b51f9e24c37788" providerId="LiveId" clId="{F788E959-70B2-4D84-9926-FC33B413BEF3}" dt="2022-05-15T15:07:38.113" v="2"/>
      <pc:docMkLst>
        <pc:docMk/>
      </pc:docMkLst>
      <pc:sldChg chg="del">
        <pc:chgData name="이 호진" userId="e7b51f9e24c37788" providerId="LiveId" clId="{F788E959-70B2-4D84-9926-FC33B413BEF3}" dt="2022-05-15T15:07:34.777" v="0" actId="47"/>
        <pc:sldMkLst>
          <pc:docMk/>
          <pc:sldMk cId="3194137335" sldId="271"/>
        </pc:sldMkLst>
      </pc:sldChg>
      <pc:sldChg chg="ord">
        <pc:chgData name="이 호진" userId="e7b51f9e24c37788" providerId="LiveId" clId="{F788E959-70B2-4D84-9926-FC33B413BEF3}" dt="2022-05-15T15:07:38.113" v="2"/>
        <pc:sldMkLst>
          <pc:docMk/>
          <pc:sldMk cId="1813946709" sldId="272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058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15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067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75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3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612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131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241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100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114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500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1651B-41DE-415E-9C77-57EF66C07FBE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08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embed.plnkr.co/3VUsekP3jC5xwSIQDVHx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B533503-591B-CE08-2CF8-93764F16A9F7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82596-B4CC-6555-680D-A712BC42322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C6BDF-AAA2-19E3-670F-80797817C1DE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81D26A-912F-DA87-0C31-047DBADFDD89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6" name="Picture 2" descr="아두이노 - 위키백과, 우리 모두의 백과사전">
            <a:extLst>
              <a:ext uri="{FF2B5EF4-FFF2-40B4-BE49-F238E27FC236}">
                <a16:creationId xmlns:a16="http://schemas.microsoft.com/office/drawing/2014/main" id="{6B207170-BEC9-E541-CA02-0EA64C68F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994" y="1223684"/>
            <a:ext cx="1671917" cy="1136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A2BC6A-8622-378D-781B-17A25B5A9C7C}"/>
              </a:ext>
            </a:extLst>
          </p:cNvPr>
          <p:cNvSpPr txBox="1"/>
          <p:nvPr/>
        </p:nvSpPr>
        <p:spPr>
          <a:xfrm>
            <a:off x="3523130" y="1223684"/>
            <a:ext cx="4760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/>
              <a:t>Dot </a:t>
            </a:r>
            <a:r>
              <a:rPr lang="en-US" altLang="ko-KR" sz="3600"/>
              <a:t>MatrixLED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849815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61706EA-AC6F-0997-B0FD-43DC3FB2C2FE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C78AA3-24A2-F91B-BB31-2C2FFF33907E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E40236-380D-CC5C-E359-C49CF05AE291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807A59-EF92-C84C-3413-393DECE08593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15384C-0D6D-4AD4-250F-8D919DFD2F13}"/>
              </a:ext>
            </a:extLst>
          </p:cNvPr>
          <p:cNvSpPr txBox="1"/>
          <p:nvPr/>
        </p:nvSpPr>
        <p:spPr>
          <a:xfrm>
            <a:off x="216816" y="961810"/>
            <a:ext cx="245097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//데모</a:t>
            </a:r>
            <a:r>
              <a:rPr lang="en-US" altLang="ko-KR" sz="1000" dirty="0"/>
              <a:t>1</a:t>
            </a:r>
            <a:r>
              <a:rPr lang="ko-KR" altLang="en-US" sz="1000" dirty="0"/>
              <a:t>  점점 채우기</a:t>
            </a:r>
          </a:p>
          <a:p>
            <a:r>
              <a:rPr lang="ko-KR" altLang="en-US" sz="1000" dirty="0"/>
              <a:t>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k=0;k&lt;4;k++){</a:t>
            </a:r>
          </a:p>
          <a:p>
            <a:r>
              <a:rPr lang="ko-KR" altLang="en-US" sz="1000" dirty="0"/>
              <a:t>  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=0;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&lt;8;i++){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dot_matrix.setRow</a:t>
            </a:r>
            <a:r>
              <a:rPr lang="ko-KR" altLang="en-US" sz="1000" dirty="0"/>
              <a:t>(k,i,B11111111);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delay</a:t>
            </a:r>
            <a:r>
              <a:rPr lang="ko-KR" altLang="en-US" sz="1000" dirty="0"/>
              <a:t>(100);</a:t>
            </a:r>
          </a:p>
          <a:p>
            <a:r>
              <a:rPr lang="ko-KR" altLang="en-US" sz="1000" dirty="0"/>
              <a:t>    }</a:t>
            </a:r>
          </a:p>
          <a:p>
            <a:r>
              <a:rPr lang="ko-KR" altLang="en-US" sz="1000" dirty="0"/>
              <a:t>     </a:t>
            </a:r>
            <a:r>
              <a:rPr lang="ko-KR" altLang="en-US" sz="1000" dirty="0" err="1"/>
              <a:t>dot_matrix.clearDisplay</a:t>
            </a:r>
            <a:r>
              <a:rPr lang="ko-KR" altLang="en-US" sz="1000" dirty="0"/>
              <a:t>(k);</a:t>
            </a:r>
          </a:p>
          <a:p>
            <a:r>
              <a:rPr lang="ko-KR" altLang="en-US" sz="1000" dirty="0"/>
              <a:t>  }</a:t>
            </a:r>
          </a:p>
          <a:p>
            <a:endParaRPr lang="ko-KR" altLang="en-US" sz="1000" dirty="0"/>
          </a:p>
          <a:p>
            <a:r>
              <a:rPr lang="ko-KR" altLang="en-US" sz="1000" dirty="0"/>
              <a:t>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k=3;k&gt;0;k--){</a:t>
            </a:r>
          </a:p>
          <a:p>
            <a:r>
              <a:rPr lang="ko-KR" altLang="en-US" sz="1000" dirty="0"/>
              <a:t>  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=8;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&gt;0;i--){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dot_matrix.setRow</a:t>
            </a:r>
            <a:r>
              <a:rPr lang="ko-KR" altLang="en-US" sz="1000" dirty="0"/>
              <a:t>(k,i,B11111111);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delay</a:t>
            </a:r>
            <a:r>
              <a:rPr lang="ko-KR" altLang="en-US" sz="1000" dirty="0"/>
              <a:t>(100);</a:t>
            </a:r>
          </a:p>
          <a:p>
            <a:r>
              <a:rPr lang="ko-KR" altLang="en-US" sz="1000" dirty="0"/>
              <a:t>    }</a:t>
            </a:r>
          </a:p>
          <a:p>
            <a:r>
              <a:rPr lang="ko-KR" altLang="en-US" sz="1000" dirty="0"/>
              <a:t>     </a:t>
            </a:r>
            <a:r>
              <a:rPr lang="ko-KR" altLang="en-US" sz="1000" dirty="0" err="1"/>
              <a:t>dot_matrix.clearDisplay</a:t>
            </a:r>
            <a:r>
              <a:rPr lang="ko-KR" altLang="en-US" sz="1000" dirty="0"/>
              <a:t>(k);</a:t>
            </a:r>
          </a:p>
          <a:p>
            <a:r>
              <a:rPr lang="ko-KR" altLang="en-US" sz="1000" dirty="0"/>
              <a:t>  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9F4F74-0F06-5681-8D87-F50432838A67}"/>
              </a:ext>
            </a:extLst>
          </p:cNvPr>
          <p:cNvSpPr txBox="1"/>
          <p:nvPr/>
        </p:nvSpPr>
        <p:spPr>
          <a:xfrm>
            <a:off x="6405513" y="1037224"/>
            <a:ext cx="248396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 // 데모3</a:t>
            </a:r>
          </a:p>
          <a:p>
            <a:r>
              <a:rPr lang="ko-KR" altLang="en-US" sz="1000" dirty="0"/>
              <a:t>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k=0;k&lt;4;k++){</a:t>
            </a:r>
          </a:p>
          <a:p>
            <a:r>
              <a:rPr lang="ko-KR" altLang="en-US" sz="1000" dirty="0"/>
              <a:t>  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=0;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&lt;8;i++){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dot_matrix.setRow</a:t>
            </a:r>
            <a:r>
              <a:rPr lang="ko-KR" altLang="en-US" sz="1000" dirty="0"/>
              <a:t>(k,i,B11111111);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delay</a:t>
            </a:r>
            <a:r>
              <a:rPr lang="ko-KR" altLang="en-US" sz="1000" dirty="0"/>
              <a:t>(100);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dot_matrix.clearDisplay</a:t>
            </a:r>
            <a:r>
              <a:rPr lang="ko-KR" altLang="en-US" sz="1000" dirty="0"/>
              <a:t>(k);</a:t>
            </a:r>
          </a:p>
          <a:p>
            <a:r>
              <a:rPr lang="ko-KR" altLang="en-US" sz="1000" dirty="0"/>
              <a:t>    }     </a:t>
            </a:r>
          </a:p>
          <a:p>
            <a:r>
              <a:rPr lang="ko-KR" altLang="en-US" sz="1000" dirty="0"/>
              <a:t>  }</a:t>
            </a:r>
          </a:p>
          <a:p>
            <a:endParaRPr lang="ko-KR" altLang="en-US" sz="1000" dirty="0"/>
          </a:p>
          <a:p>
            <a:r>
              <a:rPr lang="ko-KR" altLang="en-US" sz="1000" dirty="0"/>
              <a:t>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k=3;k&gt;0;k--){</a:t>
            </a:r>
          </a:p>
          <a:p>
            <a:r>
              <a:rPr lang="ko-KR" altLang="en-US" sz="1000" dirty="0"/>
              <a:t>  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=8;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&gt;0;i--){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dot_matrix.setRow</a:t>
            </a:r>
            <a:r>
              <a:rPr lang="ko-KR" altLang="en-US" sz="1000" dirty="0"/>
              <a:t>(k,i,B11111111);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delay</a:t>
            </a:r>
            <a:r>
              <a:rPr lang="ko-KR" altLang="en-US" sz="1000" dirty="0"/>
              <a:t>(100);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dot_matrix.clearDisplay</a:t>
            </a:r>
            <a:r>
              <a:rPr lang="ko-KR" altLang="en-US" sz="1000" dirty="0"/>
              <a:t>(k);</a:t>
            </a:r>
          </a:p>
          <a:p>
            <a:r>
              <a:rPr lang="ko-KR" altLang="en-US" sz="1000" dirty="0"/>
              <a:t>    }     </a:t>
            </a:r>
          </a:p>
          <a:p>
            <a:r>
              <a:rPr lang="ko-KR" altLang="en-US" sz="1000" dirty="0"/>
              <a:t>  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53D4B4-1D42-FEB7-8F47-3D1F5BB45CDA}"/>
              </a:ext>
            </a:extLst>
          </p:cNvPr>
          <p:cNvSpPr txBox="1"/>
          <p:nvPr/>
        </p:nvSpPr>
        <p:spPr>
          <a:xfrm>
            <a:off x="3395381" y="894929"/>
            <a:ext cx="202204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/>
              <a:t>// </a:t>
            </a:r>
            <a:r>
              <a:rPr lang="ko-KR" altLang="en-US" sz="1000" dirty="0"/>
              <a:t>데모</a:t>
            </a:r>
            <a:r>
              <a:rPr lang="en-US" altLang="ko-KR" sz="1000" dirty="0"/>
              <a:t>2</a:t>
            </a:r>
          </a:p>
          <a:p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k=0;k&lt;4;k++){</a:t>
            </a:r>
          </a:p>
          <a:p>
            <a:r>
              <a:rPr lang="ko-KR" altLang="en-US" sz="1000" dirty="0"/>
              <a:t>  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j</a:t>
            </a:r>
            <a:r>
              <a:rPr lang="ko-KR" altLang="en-US" sz="1000" dirty="0"/>
              <a:t>=1;j&lt;255;){</a:t>
            </a:r>
          </a:p>
          <a:p>
            <a:r>
              <a:rPr lang="ko-KR" altLang="en-US" sz="1000" dirty="0"/>
              <a:t>      // 세로줄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=0;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&lt;8;i++){</a:t>
            </a:r>
          </a:p>
          <a:p>
            <a:r>
              <a:rPr lang="ko-KR" altLang="en-US" sz="1000" dirty="0"/>
              <a:t>        </a:t>
            </a:r>
            <a:r>
              <a:rPr lang="ko-KR" altLang="en-US" sz="1000" dirty="0" err="1"/>
              <a:t>dot_matrix.setRow</a:t>
            </a:r>
            <a:r>
              <a:rPr lang="ko-KR" altLang="en-US" sz="1000" dirty="0"/>
              <a:t>(</a:t>
            </a:r>
            <a:r>
              <a:rPr lang="ko-KR" altLang="en-US" sz="1000" dirty="0" err="1"/>
              <a:t>k,i,j</a:t>
            </a:r>
            <a:r>
              <a:rPr lang="ko-KR" altLang="en-US" sz="1000" dirty="0"/>
              <a:t>);</a:t>
            </a:r>
          </a:p>
          <a:p>
            <a:r>
              <a:rPr lang="ko-KR" altLang="en-US" sz="1000" dirty="0"/>
              <a:t>      }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j</a:t>
            </a:r>
            <a:r>
              <a:rPr lang="ko-KR" altLang="en-US" sz="1000" dirty="0"/>
              <a:t> = </a:t>
            </a:r>
            <a:r>
              <a:rPr lang="ko-KR" altLang="en-US" sz="1000" dirty="0" err="1"/>
              <a:t>j</a:t>
            </a:r>
            <a:r>
              <a:rPr lang="ko-KR" altLang="en-US" sz="1000" dirty="0"/>
              <a:t>*2;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delay</a:t>
            </a:r>
            <a:r>
              <a:rPr lang="ko-KR" altLang="en-US" sz="1000" dirty="0"/>
              <a:t>(100);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dot_matrix.clearDisplay</a:t>
            </a:r>
            <a:r>
              <a:rPr lang="ko-KR" altLang="en-US" sz="1000" dirty="0"/>
              <a:t>(k);    </a:t>
            </a:r>
          </a:p>
          <a:p>
            <a:r>
              <a:rPr lang="ko-KR" altLang="en-US" sz="1000" dirty="0"/>
              <a:t>    }        </a:t>
            </a:r>
          </a:p>
          <a:p>
            <a:r>
              <a:rPr lang="ko-KR" altLang="en-US" sz="1000" dirty="0"/>
              <a:t>  }</a:t>
            </a:r>
          </a:p>
          <a:p>
            <a:endParaRPr lang="ko-KR" altLang="en-US" sz="1000" dirty="0"/>
          </a:p>
          <a:p>
            <a:r>
              <a:rPr lang="ko-KR" altLang="en-US" sz="1000" dirty="0"/>
              <a:t>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k=3;k&gt;0;k--){</a:t>
            </a:r>
          </a:p>
          <a:p>
            <a:r>
              <a:rPr lang="ko-KR" altLang="en-US" sz="1000" dirty="0"/>
              <a:t>  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j</a:t>
            </a:r>
            <a:r>
              <a:rPr lang="ko-KR" altLang="en-US" sz="1000" dirty="0"/>
              <a:t>=0x40;j&gt;0;){</a:t>
            </a:r>
          </a:p>
          <a:p>
            <a:r>
              <a:rPr lang="ko-KR" altLang="en-US" sz="1000" dirty="0"/>
              <a:t>      // 세로줄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=0;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&lt;8;i++){</a:t>
            </a:r>
          </a:p>
          <a:p>
            <a:r>
              <a:rPr lang="ko-KR" altLang="en-US" sz="1000" dirty="0"/>
              <a:t>        </a:t>
            </a:r>
            <a:r>
              <a:rPr lang="ko-KR" altLang="en-US" sz="1000" dirty="0" err="1"/>
              <a:t>dot_matrix.setRow</a:t>
            </a:r>
            <a:r>
              <a:rPr lang="ko-KR" altLang="en-US" sz="1000" dirty="0"/>
              <a:t>(</a:t>
            </a:r>
            <a:r>
              <a:rPr lang="ko-KR" altLang="en-US" sz="1000" dirty="0" err="1"/>
              <a:t>k,i,j</a:t>
            </a:r>
            <a:r>
              <a:rPr lang="ko-KR" altLang="en-US" sz="1000" dirty="0"/>
              <a:t>);</a:t>
            </a:r>
          </a:p>
          <a:p>
            <a:r>
              <a:rPr lang="ko-KR" altLang="en-US" sz="1000" dirty="0"/>
              <a:t>      }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j</a:t>
            </a:r>
            <a:r>
              <a:rPr lang="ko-KR" altLang="en-US" sz="1000" dirty="0"/>
              <a:t> = </a:t>
            </a:r>
            <a:r>
              <a:rPr lang="ko-KR" altLang="en-US" sz="1000" dirty="0" err="1"/>
              <a:t>j</a:t>
            </a:r>
            <a:r>
              <a:rPr lang="ko-KR" altLang="en-US" sz="1000" dirty="0"/>
              <a:t>/2;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delay</a:t>
            </a:r>
            <a:r>
              <a:rPr lang="ko-KR" altLang="en-US" sz="1000" dirty="0"/>
              <a:t>(100);</a:t>
            </a:r>
          </a:p>
          <a:p>
            <a:r>
              <a:rPr lang="ko-KR" altLang="en-US" sz="1000" dirty="0"/>
              <a:t>      </a:t>
            </a:r>
            <a:r>
              <a:rPr lang="ko-KR" altLang="en-US" sz="1000" dirty="0" err="1"/>
              <a:t>dot_matrix.clearDisplay</a:t>
            </a:r>
            <a:r>
              <a:rPr lang="ko-KR" altLang="en-US" sz="1000" dirty="0"/>
              <a:t>(k);</a:t>
            </a:r>
          </a:p>
          <a:p>
            <a:r>
              <a:rPr lang="ko-KR" altLang="en-US" sz="1000" dirty="0"/>
              <a:t>    }</a:t>
            </a:r>
          </a:p>
          <a:p>
            <a:r>
              <a:rPr lang="ko-KR" altLang="en-US" sz="1000" dirty="0"/>
              <a:t>  }  </a:t>
            </a:r>
          </a:p>
        </p:txBody>
      </p:sp>
    </p:spTree>
    <p:extLst>
      <p:ext uri="{BB962C8B-B14F-4D97-AF65-F5344CB8AC3E}">
        <p14:creationId xmlns:p14="http://schemas.microsoft.com/office/powerpoint/2010/main" val="267119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AC2AE4B-A07F-3CB1-95C3-D557417ED48C}"/>
              </a:ext>
            </a:extLst>
          </p:cNvPr>
          <p:cNvSpPr txBox="1"/>
          <p:nvPr/>
        </p:nvSpPr>
        <p:spPr>
          <a:xfrm>
            <a:off x="369794" y="779929"/>
            <a:ext cx="2084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동작영상</a:t>
            </a:r>
          </a:p>
        </p:txBody>
      </p:sp>
      <p:pic>
        <p:nvPicPr>
          <p:cNvPr id="7" name="KakaoTalk_20220515_025704797">
            <a:hlinkClick r:id="" action="ppaction://media"/>
            <a:extLst>
              <a:ext uri="{FF2B5EF4-FFF2-40B4-BE49-F238E27FC236}">
                <a16:creationId xmlns:a16="http://schemas.microsoft.com/office/drawing/2014/main" id="{B98FD44D-02F4-BA3B-D53F-F8A2A914FA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1759880" y="364755"/>
            <a:ext cx="3196151" cy="568048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FD98E69-C6AA-062F-4D5B-02D40AFDE836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07AE5F-86ED-AC5B-E689-54E7B21AB253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676C35-851D-F51C-B716-D70D614079EB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54BD8F-25CE-CB83-9C72-12CD65DBC883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943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0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61706EA-AC6F-0997-B0FD-43DC3FB2C2FE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C78AA3-24A2-F91B-BB31-2C2FFF33907E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E40236-380D-CC5C-E359-C49CF05AE291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807A59-EF92-C84C-3413-393DECE08593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765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8F24B85-8E04-B892-1704-AF79EDA0F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923" y="890325"/>
            <a:ext cx="8216154" cy="388191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BA9B60B-8337-0246-D95D-B4981717AFD4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1C91190-9C3A-31D5-2E9F-FD41F0EBB1DE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16F287-F634-F4F2-BF32-3CCFF64FDEF5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5A3D8C-A5C3-17E7-60B7-AEC86D85474E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3946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49E4953-A298-0509-CE64-5D0F25AB3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15" y="1606924"/>
            <a:ext cx="5598334" cy="31552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0CE953-7408-2CFC-708D-E5D5E9C941E1}"/>
              </a:ext>
            </a:extLst>
          </p:cNvPr>
          <p:cNvSpPr txBox="1"/>
          <p:nvPr/>
        </p:nvSpPr>
        <p:spPr>
          <a:xfrm>
            <a:off x="463922" y="779929"/>
            <a:ext cx="4699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라이브러리 설치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1AE1801-92F9-3023-962C-7C5596715966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62ADDFA-09D9-EA65-59AD-2B95B398666A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18FEB0-6FEB-8338-8A28-D6ECEFCAC063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474052-CF74-BF6B-4177-005A42171939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265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E82340-5D78-D01C-2D4C-B131B8D95257}"/>
              </a:ext>
            </a:extLst>
          </p:cNvPr>
          <p:cNvSpPr txBox="1"/>
          <p:nvPr/>
        </p:nvSpPr>
        <p:spPr>
          <a:xfrm>
            <a:off x="463922" y="779929"/>
            <a:ext cx="4699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코드실행</a:t>
            </a:r>
            <a:r>
              <a:rPr lang="en-US" altLang="ko-KR" sz="3600" dirty="0"/>
              <a:t>:</a:t>
            </a:r>
            <a:r>
              <a:rPr lang="ko-KR" altLang="en-US" sz="3600" dirty="0"/>
              <a:t>초기화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AC6799-6884-961F-04AC-CDF37F54B759}"/>
              </a:ext>
            </a:extLst>
          </p:cNvPr>
          <p:cNvSpPr txBox="1"/>
          <p:nvPr/>
        </p:nvSpPr>
        <p:spPr>
          <a:xfrm>
            <a:off x="3983905" y="1586923"/>
            <a:ext cx="44240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#include "</a:t>
            </a:r>
            <a:r>
              <a:rPr lang="ko-KR" altLang="en-US" sz="1200" dirty="0" err="1"/>
              <a:t>LedControl.h</a:t>
            </a:r>
            <a:r>
              <a:rPr lang="ko-KR" altLang="en-US" sz="1200" dirty="0"/>
              <a:t>" </a:t>
            </a:r>
          </a:p>
          <a:p>
            <a:r>
              <a:rPr lang="ko-KR" altLang="en-US" sz="1200" dirty="0" err="1"/>
              <a:t>LedControl</a:t>
            </a:r>
            <a:r>
              <a:rPr lang="ko-KR" altLang="en-US" sz="1200" dirty="0"/>
              <a:t> </a:t>
            </a:r>
            <a:r>
              <a:rPr lang="ko-KR" altLang="en-US" sz="1200" dirty="0" err="1"/>
              <a:t>dot_matrix</a:t>
            </a:r>
            <a:r>
              <a:rPr lang="ko-KR" altLang="en-US" sz="1200" dirty="0"/>
              <a:t>=</a:t>
            </a:r>
            <a:r>
              <a:rPr lang="ko-KR" altLang="en-US" sz="1200" dirty="0" err="1"/>
              <a:t>LedControl</a:t>
            </a:r>
            <a:r>
              <a:rPr lang="ko-KR" altLang="en-US" sz="1200" dirty="0"/>
              <a:t>(7,8,9,   4); </a:t>
            </a:r>
          </a:p>
          <a:p>
            <a:r>
              <a:rPr lang="ko-KR" altLang="en-US" sz="1200" dirty="0"/>
              <a:t>// 도트 매트릭스 제어 객체 선언</a:t>
            </a:r>
            <a:endParaRPr lang="en-US" altLang="ko-KR" sz="1200" dirty="0"/>
          </a:p>
          <a:p>
            <a:endParaRPr lang="ko-KR" altLang="en-US" sz="1200" dirty="0"/>
          </a:p>
          <a:p>
            <a:r>
              <a:rPr lang="ko-KR" altLang="en-US" sz="1200" dirty="0"/>
              <a:t>// DIN 핀을 7번에 CLK 핀을 8번에 </a:t>
            </a:r>
            <a:r>
              <a:rPr lang="ko-KR" altLang="en-US" sz="1200" dirty="0" err="1"/>
              <a:t>CS핀을</a:t>
            </a:r>
            <a:r>
              <a:rPr lang="ko-KR" altLang="en-US" sz="1200" dirty="0"/>
              <a:t> 9번에 연결</a:t>
            </a:r>
          </a:p>
          <a:p>
            <a:r>
              <a:rPr lang="ko-KR" altLang="en-US" sz="1200" dirty="0"/>
              <a:t>// (DIN, CLK, CS, 연결할 도트 매트릭스의 개수)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2C229B1-EF35-13AE-36A9-C869611B92B2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57038B-A127-AAC7-4882-33D9A090DA65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8AAE5D-FB94-9339-C2B5-820195C5179D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F91CE0-4C1B-C7A8-69F4-81C5C03B3D32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51B474C-B850-A164-EE28-E3647B3B4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29996" y="2039612"/>
            <a:ext cx="3268246" cy="2367871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C66B91C1-76C1-7D65-2251-9D98170808A6}"/>
              </a:ext>
            </a:extLst>
          </p:cNvPr>
          <p:cNvSpPr/>
          <p:nvPr/>
        </p:nvSpPr>
        <p:spPr>
          <a:xfrm>
            <a:off x="2743095" y="3780149"/>
            <a:ext cx="70701" cy="70701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C989D3-47D8-148F-2CA9-3795CA6679AD}"/>
              </a:ext>
            </a:extLst>
          </p:cNvPr>
          <p:cNvSpPr txBox="1"/>
          <p:nvPr/>
        </p:nvSpPr>
        <p:spPr>
          <a:xfrm>
            <a:off x="3648174" y="4249244"/>
            <a:ext cx="923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DIN</a:t>
            </a:r>
            <a:endParaRPr lang="ko-KR" altLang="en-US" dirty="0"/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C163DA46-51ED-EA56-4682-DE088697497D}"/>
              </a:ext>
            </a:extLst>
          </p:cNvPr>
          <p:cNvCxnSpPr>
            <a:cxnSpLocks/>
            <a:stCxn id="3" idx="1"/>
            <a:endCxn id="2" idx="6"/>
          </p:cNvCxnSpPr>
          <p:nvPr/>
        </p:nvCxnSpPr>
        <p:spPr>
          <a:xfrm rot="10800000">
            <a:off x="2813796" y="3815500"/>
            <a:ext cx="834378" cy="618410"/>
          </a:xfrm>
          <a:prstGeom prst="bentConnector3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BDB1F191-250C-A9E4-8115-4A133F748CCA}"/>
              </a:ext>
            </a:extLst>
          </p:cNvPr>
          <p:cNvSpPr/>
          <p:nvPr/>
        </p:nvSpPr>
        <p:spPr>
          <a:xfrm>
            <a:off x="2743095" y="3629616"/>
            <a:ext cx="70701" cy="70701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9B4E72-BDBD-543F-74D9-25EA18089FF1}"/>
              </a:ext>
            </a:extLst>
          </p:cNvPr>
          <p:cNvSpPr txBox="1"/>
          <p:nvPr/>
        </p:nvSpPr>
        <p:spPr>
          <a:xfrm>
            <a:off x="3938187" y="3576590"/>
            <a:ext cx="923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CLK</a:t>
            </a:r>
            <a:endParaRPr lang="ko-KR" altLang="en-US" dirty="0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A33F7A4A-900F-9C32-674A-540C3CBD201F}"/>
              </a:ext>
            </a:extLst>
          </p:cNvPr>
          <p:cNvCxnSpPr>
            <a:cxnSpLocks/>
            <a:stCxn id="18" idx="1"/>
            <a:endCxn id="17" idx="6"/>
          </p:cNvCxnSpPr>
          <p:nvPr/>
        </p:nvCxnSpPr>
        <p:spPr>
          <a:xfrm rot="10800000">
            <a:off x="2813797" y="3664968"/>
            <a:ext cx="1124391" cy="96289"/>
          </a:xfrm>
          <a:prstGeom prst="bentConnector3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F4CA4976-B834-1F17-FFF3-5A34BC21EFAC}"/>
              </a:ext>
            </a:extLst>
          </p:cNvPr>
          <p:cNvSpPr/>
          <p:nvPr/>
        </p:nvSpPr>
        <p:spPr>
          <a:xfrm>
            <a:off x="2752521" y="3505889"/>
            <a:ext cx="70701" cy="70701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A7D9ED-E9FE-B3A6-17D8-8C2A19D9BD7D}"/>
              </a:ext>
            </a:extLst>
          </p:cNvPr>
          <p:cNvSpPr txBox="1"/>
          <p:nvPr/>
        </p:nvSpPr>
        <p:spPr>
          <a:xfrm>
            <a:off x="3615570" y="3031245"/>
            <a:ext cx="923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CS</a:t>
            </a:r>
            <a:endParaRPr lang="ko-KR" altLang="en-US" dirty="0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ECF00847-9112-DC89-BE1A-DE4FFBDAA46D}"/>
              </a:ext>
            </a:extLst>
          </p:cNvPr>
          <p:cNvCxnSpPr>
            <a:cxnSpLocks/>
            <a:stCxn id="21" idx="1"/>
            <a:endCxn id="20" idx="6"/>
          </p:cNvCxnSpPr>
          <p:nvPr/>
        </p:nvCxnSpPr>
        <p:spPr>
          <a:xfrm rot="10800000" flipV="1">
            <a:off x="2823222" y="3215910"/>
            <a:ext cx="792348" cy="325329"/>
          </a:xfrm>
          <a:prstGeom prst="bentConnector3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955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61706EA-AC6F-0997-B0FD-43DC3FB2C2FE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C78AA3-24A2-F91B-BB31-2C2FFF33907E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E40236-380D-CC5C-E359-C49CF05AE291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807A59-EF92-C84C-3413-393DECE08593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940AF8-72F7-0E94-1194-E39FB747740E}"/>
              </a:ext>
            </a:extLst>
          </p:cNvPr>
          <p:cNvSpPr txBox="1"/>
          <p:nvPr/>
        </p:nvSpPr>
        <p:spPr>
          <a:xfrm>
            <a:off x="322728" y="692523"/>
            <a:ext cx="4699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문자 출력하기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427686-BD84-0B4A-A842-0D70024D2EB5}"/>
              </a:ext>
            </a:extLst>
          </p:cNvPr>
          <p:cNvSpPr txBox="1"/>
          <p:nvPr/>
        </p:nvSpPr>
        <p:spPr>
          <a:xfrm>
            <a:off x="386499" y="1428161"/>
            <a:ext cx="4454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비트맵 문자 만들기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E10786-8454-3FEE-71A7-0CCC9F2343A5}"/>
              </a:ext>
            </a:extLst>
          </p:cNvPr>
          <p:cNvSpPr txBox="1"/>
          <p:nvPr/>
        </p:nvSpPr>
        <p:spPr>
          <a:xfrm>
            <a:off x="2672602" y="1428161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hlinkClick r:id="rId2"/>
              </a:rPr>
              <a:t>https://embed.plnkr.co/3VUsekP3jC5xwSIQDVHx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1791875-C61B-DD97-BCF4-EC1A37504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99" y="1805558"/>
            <a:ext cx="5569603" cy="326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595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E9915FE-6A4E-0562-97E0-6B2262B6E9A2}"/>
              </a:ext>
            </a:extLst>
          </p:cNvPr>
          <p:cNvSpPr txBox="1"/>
          <p:nvPr/>
        </p:nvSpPr>
        <p:spPr>
          <a:xfrm>
            <a:off x="322728" y="692523"/>
            <a:ext cx="4699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문자 출력하기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5CF8D72-4D95-73F6-2EA2-CEE87DAF79A8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7FE8E85-E8EB-DD6D-B1CA-4FE5C8B2B095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5D372-BAF4-46C8-023B-CDF11882BD8E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875950-878C-6BE6-B74D-DE33DC6DCC79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5391F6-A90D-7ED7-9DF0-277D19EB3425}"/>
              </a:ext>
            </a:extLst>
          </p:cNvPr>
          <p:cNvSpPr txBox="1"/>
          <p:nvPr/>
        </p:nvSpPr>
        <p:spPr>
          <a:xfrm>
            <a:off x="322728" y="1338854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예제코드</a:t>
            </a:r>
            <a:r>
              <a:rPr lang="en-US" altLang="ko-KR" sz="1200" dirty="0"/>
              <a:t>: /03/</a:t>
            </a:r>
            <a:r>
              <a:rPr lang="ko-KR" altLang="en-US" sz="1200" dirty="0"/>
              <a:t>metrix_01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409BB8-C448-BE53-4649-FED559226557}"/>
              </a:ext>
            </a:extLst>
          </p:cNvPr>
          <p:cNvSpPr txBox="1"/>
          <p:nvPr/>
        </p:nvSpPr>
        <p:spPr>
          <a:xfrm>
            <a:off x="450476" y="1777481"/>
            <a:ext cx="784039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#include "</a:t>
            </a:r>
            <a:r>
              <a:rPr lang="ko-KR" altLang="en-US" sz="1200" dirty="0" err="1"/>
              <a:t>LedControl.h</a:t>
            </a:r>
            <a:r>
              <a:rPr lang="ko-KR" altLang="en-US" sz="1200" dirty="0"/>
              <a:t>" </a:t>
            </a:r>
          </a:p>
          <a:p>
            <a:endParaRPr lang="ko-KR" altLang="en-US" sz="1200" dirty="0"/>
          </a:p>
          <a:p>
            <a:r>
              <a:rPr lang="ko-KR" altLang="en-US" sz="1200" dirty="0"/>
              <a:t>// step1 : 매트릭스 설정</a:t>
            </a:r>
          </a:p>
          <a:p>
            <a:r>
              <a:rPr lang="ko-KR" altLang="en-US" sz="1200" dirty="0" err="1"/>
              <a:t>const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DIN=7; // DIN 핀을 7번</a:t>
            </a:r>
          </a:p>
          <a:p>
            <a:r>
              <a:rPr lang="ko-KR" altLang="en-US" sz="1200" dirty="0" err="1"/>
              <a:t>const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CS=8;  // </a:t>
            </a:r>
            <a:r>
              <a:rPr lang="ko-KR" altLang="en-US" sz="1200" dirty="0" err="1"/>
              <a:t>CS핀을</a:t>
            </a:r>
            <a:r>
              <a:rPr lang="ko-KR" altLang="en-US" sz="1200" dirty="0"/>
              <a:t> 8번</a:t>
            </a:r>
          </a:p>
          <a:p>
            <a:r>
              <a:rPr lang="ko-KR" altLang="en-US" sz="1200" dirty="0" err="1"/>
              <a:t>const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CLK=9; // CLK 핀을 9번에 </a:t>
            </a:r>
          </a:p>
          <a:p>
            <a:r>
              <a:rPr lang="ko-KR" altLang="en-US" sz="1200" dirty="0" err="1"/>
              <a:t>const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MATRIX=4; // (DIN, CLK, CS, 연결할 도트 매트릭스의 개수)</a:t>
            </a:r>
          </a:p>
          <a:p>
            <a:endParaRPr lang="ko-KR" altLang="en-US" sz="1200" dirty="0"/>
          </a:p>
          <a:p>
            <a:r>
              <a:rPr lang="ko-KR" altLang="en-US" sz="1200" dirty="0"/>
              <a:t>// 도트 매트릭스 제어 객체 선언</a:t>
            </a:r>
          </a:p>
          <a:p>
            <a:r>
              <a:rPr lang="ko-KR" altLang="en-US" sz="1200" dirty="0" err="1"/>
              <a:t>LedControl</a:t>
            </a:r>
            <a:r>
              <a:rPr lang="ko-KR" altLang="en-US" sz="1200" dirty="0"/>
              <a:t> </a:t>
            </a:r>
            <a:r>
              <a:rPr lang="ko-KR" altLang="en-US" sz="1200" dirty="0" err="1"/>
              <a:t>dot_matrix</a:t>
            </a:r>
            <a:r>
              <a:rPr lang="ko-KR" altLang="en-US" sz="1200" dirty="0"/>
              <a:t>=</a:t>
            </a:r>
            <a:r>
              <a:rPr lang="ko-KR" altLang="en-US" sz="1200" dirty="0" err="1"/>
              <a:t>LedControl</a:t>
            </a:r>
            <a:r>
              <a:rPr lang="ko-KR" altLang="en-US" sz="1200" dirty="0"/>
              <a:t>(DIN,CS,CLK, MATRIX); </a:t>
            </a:r>
          </a:p>
          <a:p>
            <a:endParaRPr lang="ko-KR" altLang="en-US" sz="1200" dirty="0"/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135367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45CF8D72-4D95-73F6-2EA2-CEE87DAF79A8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7FE8E85-E8EB-DD6D-B1CA-4FE5C8B2B095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5D372-BAF4-46C8-023B-CDF11882BD8E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875950-878C-6BE6-B74D-DE33DC6DCC79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557926-1080-A67B-1F37-DA3D032E969E}"/>
              </a:ext>
            </a:extLst>
          </p:cNvPr>
          <p:cNvSpPr txBox="1"/>
          <p:nvPr/>
        </p:nvSpPr>
        <p:spPr>
          <a:xfrm>
            <a:off x="325225" y="910190"/>
            <a:ext cx="808348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// step2</a:t>
            </a:r>
          </a:p>
          <a:p>
            <a:r>
              <a:rPr lang="ko-KR" altLang="en-US" sz="1200" dirty="0"/>
              <a:t>// 출력데이터 생성</a:t>
            </a:r>
          </a:p>
          <a:p>
            <a:r>
              <a:rPr lang="ko-KR" altLang="en-US" sz="1200" dirty="0"/>
              <a:t>// http://embed.plnkr.co/3VUsekP3jC5xwSIQDVHx 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참조</a:t>
            </a:r>
          </a:p>
          <a:p>
            <a:r>
              <a:rPr lang="ko-KR" altLang="en-US" sz="1200" dirty="0" err="1"/>
              <a:t>int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n_matrix</a:t>
            </a:r>
            <a:r>
              <a:rPr lang="ko-KR" altLang="en-US" sz="1200" dirty="0"/>
              <a:t> = 4;</a:t>
            </a:r>
          </a:p>
          <a:p>
            <a:endParaRPr lang="ko-KR" altLang="en-US" sz="1200" dirty="0"/>
          </a:p>
          <a:p>
            <a:r>
              <a:rPr lang="ko-KR" altLang="en-US" sz="1200" dirty="0"/>
              <a:t>// 이진수 배열로 선언</a:t>
            </a:r>
          </a:p>
          <a:p>
            <a:r>
              <a:rPr lang="ko-KR" altLang="en-US" sz="1200" dirty="0" err="1"/>
              <a:t>byte</a:t>
            </a:r>
            <a:r>
              <a:rPr lang="ko-KR" altLang="en-US" sz="1200" dirty="0"/>
              <a:t> mat4[8]={B00110010,B01001010,B01001011,B01001010,B00110010,B00000000,B01000000,B01111110};</a:t>
            </a:r>
          </a:p>
          <a:p>
            <a:r>
              <a:rPr lang="ko-KR" altLang="en-US" sz="1200" dirty="0" err="1"/>
              <a:t>byte</a:t>
            </a:r>
            <a:r>
              <a:rPr lang="ko-KR" altLang="en-US" sz="1200" dirty="0"/>
              <a:t> mat3[8]={B01000010,B01000110,B01000010,B01110110,B00000010,B00111100,B01000010,B00111100};</a:t>
            </a:r>
          </a:p>
          <a:p>
            <a:r>
              <a:rPr lang="ko-KR" altLang="en-US" sz="1200" dirty="0" err="1"/>
              <a:t>byte</a:t>
            </a:r>
            <a:r>
              <a:rPr lang="ko-KR" altLang="en-US" sz="1200" dirty="0"/>
              <a:t> mat2[8]={B00100100,B01110100,B00000100,B00100111,B01010100,B01010100,B00100100,B00000100};</a:t>
            </a:r>
          </a:p>
          <a:p>
            <a:r>
              <a:rPr lang="ko-KR" altLang="en-US" sz="1200" dirty="0" err="1"/>
              <a:t>byte</a:t>
            </a:r>
            <a:r>
              <a:rPr lang="ko-KR" altLang="en-US" sz="1200" dirty="0"/>
              <a:t> mat1[8]={B00110010,B01001010,B01001010,B01001010,B01001010,B01001010,B01001010,B00110010};</a:t>
            </a:r>
          </a:p>
          <a:p>
            <a:endParaRPr lang="ko-KR" altLang="en-US" sz="1200" dirty="0"/>
          </a:p>
          <a:p>
            <a:endParaRPr lang="ko-KR" altLang="en-US" sz="1200" dirty="0"/>
          </a:p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setup</a:t>
            </a:r>
            <a:r>
              <a:rPr lang="ko-KR" altLang="en-US" sz="1200" dirty="0"/>
              <a:t>(){</a:t>
            </a:r>
          </a:p>
          <a:p>
            <a:r>
              <a:rPr lang="ko-KR" altLang="en-US" sz="1200" dirty="0"/>
              <a:t> </a:t>
            </a:r>
            <a:r>
              <a:rPr lang="ko-KR" altLang="en-US" sz="1200" dirty="0" err="1"/>
              <a:t>for</a:t>
            </a:r>
            <a:r>
              <a:rPr lang="ko-KR" altLang="en-US" sz="1200" dirty="0"/>
              <a:t>(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=0;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&lt;</a:t>
            </a:r>
            <a:r>
              <a:rPr lang="ko-KR" altLang="en-US" sz="1200" dirty="0" err="1"/>
              <a:t>n_matrix</a:t>
            </a:r>
            <a:r>
              <a:rPr lang="ko-KR" altLang="en-US" sz="1200" dirty="0"/>
              <a:t>;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++) // 매트릭스 0번부터 3번까지 세팅</a:t>
            </a:r>
          </a:p>
          <a:p>
            <a:r>
              <a:rPr lang="ko-KR" altLang="en-US" sz="1200" dirty="0"/>
              <a:t>  {</a:t>
            </a:r>
          </a:p>
          <a:p>
            <a:r>
              <a:rPr lang="ko-KR" altLang="en-US" sz="1200" dirty="0"/>
              <a:t>   </a:t>
            </a:r>
            <a:r>
              <a:rPr lang="ko-KR" altLang="en-US" sz="1200" dirty="0" err="1"/>
              <a:t>dot_matrix.shutdown</a:t>
            </a:r>
            <a:r>
              <a:rPr lang="ko-KR" altLang="en-US" sz="1200" dirty="0"/>
              <a:t>(</a:t>
            </a:r>
            <a:r>
              <a:rPr lang="ko-KR" altLang="en-US" sz="1200" dirty="0" err="1"/>
              <a:t>i,false</a:t>
            </a:r>
            <a:r>
              <a:rPr lang="ko-KR" altLang="en-US" sz="1200" dirty="0"/>
              <a:t>); // 0~3번까지 매트릭스 절전모드 해제</a:t>
            </a:r>
          </a:p>
          <a:p>
            <a:r>
              <a:rPr lang="ko-KR" altLang="en-US" sz="1200" dirty="0"/>
              <a:t>   </a:t>
            </a:r>
            <a:r>
              <a:rPr lang="ko-KR" altLang="en-US" sz="1200" dirty="0" err="1"/>
              <a:t>dot_matrix.setIntensity</a:t>
            </a:r>
            <a:r>
              <a:rPr lang="ko-KR" altLang="en-US" sz="1200" dirty="0"/>
              <a:t>(i,8); // 매트릭스의 밝기 0-15 사이의 정수</a:t>
            </a:r>
          </a:p>
          <a:p>
            <a:r>
              <a:rPr lang="ko-KR" altLang="en-US" sz="1200" dirty="0"/>
              <a:t>   </a:t>
            </a:r>
            <a:r>
              <a:rPr lang="ko-KR" altLang="en-US" sz="1200" dirty="0" err="1"/>
              <a:t>dot_matrix.clearDisplay</a:t>
            </a:r>
            <a:r>
              <a:rPr lang="ko-KR" altLang="en-US" sz="1200" dirty="0"/>
              <a:t>(</a:t>
            </a:r>
            <a:r>
              <a:rPr lang="ko-KR" altLang="en-US" sz="1200" dirty="0" err="1"/>
              <a:t>i</a:t>
            </a:r>
            <a:r>
              <a:rPr lang="ko-KR" altLang="en-US" sz="1200" dirty="0"/>
              <a:t>); // 매트릭스를 초기화</a:t>
            </a:r>
          </a:p>
          <a:p>
            <a:r>
              <a:rPr lang="ko-KR" altLang="en-US" sz="1200" dirty="0"/>
              <a:t>  }</a:t>
            </a:r>
          </a:p>
          <a:p>
            <a:r>
              <a:rPr lang="ko-KR" altLang="en-US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3560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5BF4D16-9998-77D1-EF5E-886F9E518419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021DECC-B45F-7D66-7B1B-57111A67EFB1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061A72-99CB-AE47-7D67-151C26388FF3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119E5C-5672-3C83-C993-90C438818F15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597D4-3871-5CE6-6DA3-2BB1D4B368EB}"/>
              </a:ext>
            </a:extLst>
          </p:cNvPr>
          <p:cNvSpPr txBox="1"/>
          <p:nvPr/>
        </p:nvSpPr>
        <p:spPr>
          <a:xfrm>
            <a:off x="311084" y="1094357"/>
            <a:ext cx="369059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loop</a:t>
            </a:r>
            <a:r>
              <a:rPr lang="ko-KR" altLang="en-US" sz="1200" dirty="0"/>
              <a:t>() {</a:t>
            </a:r>
          </a:p>
          <a:p>
            <a:r>
              <a:rPr lang="ko-KR" altLang="en-US" sz="1200" dirty="0"/>
              <a:t>  // mat1, mat2, mat3, mat4를 도트 매트릭스에 출력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turn_on_led</a:t>
            </a:r>
            <a:r>
              <a:rPr lang="ko-KR" altLang="en-US" sz="1200" dirty="0"/>
              <a:t>(mat1, mat2, mat3, mat4, </a:t>
            </a:r>
            <a:r>
              <a:rPr lang="ko-KR" altLang="en-US" sz="1200" dirty="0" err="1"/>
              <a:t>dot_matrix</a:t>
            </a:r>
            <a:r>
              <a:rPr lang="ko-KR" altLang="en-US" sz="1200" dirty="0"/>
              <a:t>);  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delay</a:t>
            </a:r>
            <a:r>
              <a:rPr lang="ko-KR" altLang="en-US" sz="1200" dirty="0"/>
              <a:t>(1000);</a:t>
            </a:r>
          </a:p>
          <a:p>
            <a:endParaRPr lang="ko-KR" altLang="en-US" sz="1200" dirty="0"/>
          </a:p>
          <a:p>
            <a:r>
              <a:rPr lang="ko-KR" altLang="en-US" sz="1200" dirty="0"/>
              <a:t>  // 4개의 매트릭스 </a:t>
            </a:r>
            <a:r>
              <a:rPr lang="ko-KR" altLang="en-US" sz="1200" dirty="0" err="1"/>
              <a:t>led</a:t>
            </a:r>
            <a:r>
              <a:rPr lang="ko-KR" altLang="en-US" sz="1200" dirty="0"/>
              <a:t> 초기화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for</a:t>
            </a:r>
            <a:r>
              <a:rPr lang="ko-KR" altLang="en-US" sz="1200" dirty="0"/>
              <a:t>(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=0;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&lt;4;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++){ </a:t>
            </a:r>
          </a:p>
          <a:p>
            <a:r>
              <a:rPr lang="ko-KR" altLang="en-US" sz="1200" dirty="0"/>
              <a:t>    </a:t>
            </a:r>
            <a:r>
              <a:rPr lang="ko-KR" altLang="en-US" sz="1200" dirty="0" err="1"/>
              <a:t>dot_matrix.clearDisplay</a:t>
            </a:r>
            <a:r>
              <a:rPr lang="ko-KR" altLang="en-US" sz="1200" dirty="0"/>
              <a:t>(</a:t>
            </a:r>
            <a:r>
              <a:rPr lang="ko-KR" altLang="en-US" sz="1200" dirty="0" err="1"/>
              <a:t>i</a:t>
            </a:r>
            <a:r>
              <a:rPr lang="ko-KR" altLang="en-US" sz="1200" dirty="0"/>
              <a:t>);</a:t>
            </a:r>
          </a:p>
          <a:p>
            <a:r>
              <a:rPr lang="ko-KR" altLang="en-US" sz="1200" dirty="0"/>
              <a:t>  }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delay</a:t>
            </a:r>
            <a:r>
              <a:rPr lang="ko-KR" altLang="en-US" sz="1200" dirty="0"/>
              <a:t>(1000);</a:t>
            </a:r>
          </a:p>
          <a:p>
            <a:endParaRPr lang="ko-KR" altLang="en-US" sz="1200" dirty="0"/>
          </a:p>
          <a:p>
            <a:r>
              <a:rPr lang="ko-KR" altLang="en-US" sz="1200" dirty="0"/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FD47A5-CCAF-773D-F1A9-AEC020FCABF5}"/>
              </a:ext>
            </a:extLst>
          </p:cNvPr>
          <p:cNvSpPr txBox="1"/>
          <p:nvPr/>
        </p:nvSpPr>
        <p:spPr>
          <a:xfrm>
            <a:off x="4407031" y="1173367"/>
            <a:ext cx="45720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// </a:t>
            </a:r>
            <a:r>
              <a:rPr lang="ko-KR" altLang="en-US" sz="1200" dirty="0" err="1"/>
              <a:t>led를</a:t>
            </a:r>
            <a:r>
              <a:rPr lang="ko-KR" altLang="en-US" sz="1200" dirty="0"/>
              <a:t> 켜는 함수</a:t>
            </a:r>
          </a:p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turn_on_led</a:t>
            </a:r>
            <a:r>
              <a:rPr lang="ko-KR" altLang="en-US" sz="1200" dirty="0"/>
              <a:t>(</a:t>
            </a:r>
            <a:r>
              <a:rPr lang="ko-KR" altLang="en-US" sz="1200" dirty="0" err="1"/>
              <a:t>byte</a:t>
            </a:r>
            <a:r>
              <a:rPr lang="ko-KR" altLang="en-US" sz="1200" dirty="0"/>
              <a:t>* mat1, </a:t>
            </a:r>
            <a:r>
              <a:rPr lang="ko-KR" altLang="en-US" sz="1200" dirty="0" err="1"/>
              <a:t>byte</a:t>
            </a:r>
            <a:r>
              <a:rPr lang="ko-KR" altLang="en-US" sz="1200" dirty="0"/>
              <a:t>* mat2, </a:t>
            </a:r>
            <a:r>
              <a:rPr lang="ko-KR" altLang="en-US" sz="1200" dirty="0" err="1"/>
              <a:t>byte</a:t>
            </a:r>
            <a:r>
              <a:rPr lang="ko-KR" altLang="en-US" sz="1200" dirty="0"/>
              <a:t>* mat3, </a:t>
            </a:r>
            <a:r>
              <a:rPr lang="ko-KR" altLang="en-US" sz="1200" dirty="0" err="1"/>
              <a:t>byte</a:t>
            </a:r>
            <a:r>
              <a:rPr lang="ko-KR" altLang="en-US" sz="1200" dirty="0"/>
              <a:t>* mat4, </a:t>
            </a:r>
            <a:r>
              <a:rPr lang="ko-KR" altLang="en-US" sz="1200" dirty="0" err="1"/>
              <a:t>LedControl</a:t>
            </a:r>
            <a:r>
              <a:rPr lang="ko-KR" altLang="en-US" sz="1200" dirty="0"/>
              <a:t> </a:t>
            </a:r>
            <a:r>
              <a:rPr lang="ko-KR" altLang="en-US" sz="1200" dirty="0" err="1"/>
              <a:t>lc</a:t>
            </a:r>
            <a:r>
              <a:rPr lang="ko-KR" altLang="en-US" sz="1200" dirty="0"/>
              <a:t>){ </a:t>
            </a:r>
          </a:p>
          <a:p>
            <a:r>
              <a:rPr lang="ko-KR" altLang="en-US" sz="1200" dirty="0"/>
              <a:t> </a:t>
            </a:r>
            <a:r>
              <a:rPr lang="ko-KR" altLang="en-US" sz="1200" dirty="0" err="1"/>
              <a:t>for</a:t>
            </a:r>
            <a:r>
              <a:rPr lang="ko-KR" altLang="en-US" sz="1200" dirty="0"/>
              <a:t>(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=0; 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&lt;8; 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++)</a:t>
            </a:r>
          </a:p>
          <a:p>
            <a:r>
              <a:rPr lang="ko-KR" altLang="en-US" sz="1200" dirty="0"/>
              <a:t> {</a:t>
            </a:r>
          </a:p>
          <a:p>
            <a:r>
              <a:rPr lang="ko-KR" altLang="en-US" sz="1200" dirty="0"/>
              <a:t>   </a:t>
            </a:r>
            <a:r>
              <a:rPr lang="ko-KR" altLang="en-US" sz="1200" dirty="0" err="1"/>
              <a:t>lc.setRow</a:t>
            </a:r>
            <a:r>
              <a:rPr lang="ko-KR" altLang="en-US" sz="1200" dirty="0"/>
              <a:t>(0, 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, mat1[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]); // 0번째 매트릭스에 mat1 출력</a:t>
            </a:r>
          </a:p>
          <a:p>
            <a:r>
              <a:rPr lang="ko-KR" altLang="en-US" sz="1200" dirty="0"/>
              <a:t>   </a:t>
            </a:r>
            <a:r>
              <a:rPr lang="ko-KR" altLang="en-US" sz="1200" dirty="0" err="1"/>
              <a:t>lc.setRow</a:t>
            </a:r>
            <a:r>
              <a:rPr lang="ko-KR" altLang="en-US" sz="1200" dirty="0"/>
              <a:t>(1, 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, mat2[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]); // 1번째 매트릭스에 mat2 출력</a:t>
            </a:r>
          </a:p>
          <a:p>
            <a:r>
              <a:rPr lang="ko-KR" altLang="en-US" sz="1200" dirty="0"/>
              <a:t>   </a:t>
            </a:r>
            <a:r>
              <a:rPr lang="ko-KR" altLang="en-US" sz="1200" dirty="0" err="1"/>
              <a:t>lc.setRow</a:t>
            </a:r>
            <a:r>
              <a:rPr lang="ko-KR" altLang="en-US" sz="1200" dirty="0"/>
              <a:t>(2, 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, mat3[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]); // 2번째 매트릭스에 mat3 출력</a:t>
            </a:r>
          </a:p>
          <a:p>
            <a:r>
              <a:rPr lang="ko-KR" altLang="en-US" sz="1200" dirty="0"/>
              <a:t>   </a:t>
            </a:r>
            <a:r>
              <a:rPr lang="ko-KR" altLang="en-US" sz="1200" dirty="0" err="1"/>
              <a:t>lc.setRow</a:t>
            </a:r>
            <a:r>
              <a:rPr lang="ko-KR" altLang="en-US" sz="1200" dirty="0"/>
              <a:t>(3, 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, mat4[</a:t>
            </a:r>
            <a:r>
              <a:rPr lang="ko-KR" altLang="en-US" sz="1200" dirty="0" err="1"/>
              <a:t>ii</a:t>
            </a:r>
            <a:r>
              <a:rPr lang="ko-KR" altLang="en-US" sz="1200" dirty="0"/>
              <a:t>]); // 3번째 매트릭스에 mat4 출력</a:t>
            </a:r>
          </a:p>
          <a:p>
            <a:r>
              <a:rPr lang="ko-KR" altLang="en-US" sz="1200" dirty="0"/>
              <a:t> }</a:t>
            </a:r>
          </a:p>
          <a:p>
            <a:r>
              <a:rPr lang="ko-KR" altLang="en-US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95826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C4F8164-7066-8C26-9678-0B59BC0C4378}"/>
              </a:ext>
            </a:extLst>
          </p:cNvPr>
          <p:cNvSpPr txBox="1"/>
          <p:nvPr/>
        </p:nvSpPr>
        <p:spPr>
          <a:xfrm>
            <a:off x="369793" y="779929"/>
            <a:ext cx="3449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데모동작코드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93269A1-52A2-2407-7BF5-A535806769A6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D2C5806-B67B-B02D-F7EA-A531F9C865FC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0D7677-46F3-9B26-BC9A-2CCDF823BD9F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03.6-1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FDB17-2C63-C2CE-772B-C6D65E779385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매트릭스 </a:t>
            </a:r>
            <a:r>
              <a:rPr lang="en-US" altLang="ko-KR" dirty="0">
                <a:solidFill>
                  <a:schemeClr val="bg1"/>
                </a:solidFill>
              </a:rPr>
              <a:t>LED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B2C85C-2E98-0D36-CE58-841A6BF8EBAF}"/>
              </a:ext>
            </a:extLst>
          </p:cNvPr>
          <p:cNvSpPr txBox="1"/>
          <p:nvPr/>
        </p:nvSpPr>
        <p:spPr>
          <a:xfrm>
            <a:off x="463922" y="1342555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예제코드</a:t>
            </a:r>
            <a:r>
              <a:rPr lang="en-US" altLang="ko-KR" sz="1200" dirty="0"/>
              <a:t>: /03/</a:t>
            </a:r>
            <a:r>
              <a:rPr lang="ko-KR" altLang="en-US" sz="1200" dirty="0"/>
              <a:t>metrix_02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2828DC-0C43-E659-85D4-DFA090EF379D}"/>
              </a:ext>
            </a:extLst>
          </p:cNvPr>
          <p:cNvSpPr txBox="1"/>
          <p:nvPr/>
        </p:nvSpPr>
        <p:spPr>
          <a:xfrm>
            <a:off x="424206" y="1780330"/>
            <a:ext cx="382728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#include "</a:t>
            </a:r>
            <a:r>
              <a:rPr lang="ko-KR" altLang="en-US" sz="1000" dirty="0" err="1"/>
              <a:t>LedControl.h</a:t>
            </a:r>
            <a:r>
              <a:rPr lang="ko-KR" altLang="en-US" sz="1000" dirty="0"/>
              <a:t>" </a:t>
            </a:r>
          </a:p>
          <a:p>
            <a:endParaRPr lang="ko-KR" altLang="en-US" sz="1000" dirty="0"/>
          </a:p>
          <a:p>
            <a:r>
              <a:rPr lang="ko-KR" altLang="en-US" sz="1000" dirty="0"/>
              <a:t>// step1 : 매트릭스 설정</a:t>
            </a:r>
          </a:p>
          <a:p>
            <a:r>
              <a:rPr lang="ko-KR" altLang="en-US" sz="1000" dirty="0" err="1"/>
              <a:t>const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DIN=7; // DIN 핀을 7번</a:t>
            </a:r>
          </a:p>
          <a:p>
            <a:r>
              <a:rPr lang="ko-KR" altLang="en-US" sz="1000" dirty="0" err="1"/>
              <a:t>const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CS=8;  // </a:t>
            </a:r>
            <a:r>
              <a:rPr lang="ko-KR" altLang="en-US" sz="1000" dirty="0" err="1"/>
              <a:t>CS핀을</a:t>
            </a:r>
            <a:r>
              <a:rPr lang="ko-KR" altLang="en-US" sz="1000" dirty="0"/>
              <a:t> 8번</a:t>
            </a:r>
          </a:p>
          <a:p>
            <a:r>
              <a:rPr lang="ko-KR" altLang="en-US" sz="1000" dirty="0" err="1"/>
              <a:t>const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CLK=9; // CLK 핀을 9번에 </a:t>
            </a:r>
          </a:p>
          <a:p>
            <a:r>
              <a:rPr lang="ko-KR" altLang="en-US" sz="1000" dirty="0" err="1"/>
              <a:t>const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MATRIX=4; // (DIN, CLK, CS, 연결할 도트 매트릭스의 개수)</a:t>
            </a:r>
          </a:p>
          <a:p>
            <a:endParaRPr lang="ko-KR" altLang="en-US" sz="1000" dirty="0"/>
          </a:p>
          <a:p>
            <a:r>
              <a:rPr lang="ko-KR" altLang="en-US" sz="1000" dirty="0"/>
              <a:t>// 도트 매트릭스 제어 객체 선언</a:t>
            </a:r>
          </a:p>
          <a:p>
            <a:r>
              <a:rPr lang="ko-KR" altLang="en-US" sz="1000" dirty="0" err="1"/>
              <a:t>LedControl</a:t>
            </a:r>
            <a:r>
              <a:rPr lang="ko-KR" altLang="en-US" sz="1000" dirty="0"/>
              <a:t> </a:t>
            </a:r>
            <a:r>
              <a:rPr lang="ko-KR" altLang="en-US" sz="1000" dirty="0" err="1"/>
              <a:t>dot_matrix</a:t>
            </a:r>
            <a:r>
              <a:rPr lang="ko-KR" altLang="en-US" sz="1000" dirty="0"/>
              <a:t>=</a:t>
            </a:r>
            <a:r>
              <a:rPr lang="ko-KR" altLang="en-US" sz="1000" dirty="0" err="1"/>
              <a:t>LedControl</a:t>
            </a:r>
            <a:r>
              <a:rPr lang="ko-KR" altLang="en-US" sz="1000" dirty="0"/>
              <a:t>(DIN,CS,CLK, MATRIX); 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int </a:t>
            </a:r>
            <a:r>
              <a:rPr lang="en-US" altLang="ko-KR" sz="1000" dirty="0" err="1"/>
              <a:t>n_matrix</a:t>
            </a:r>
            <a:r>
              <a:rPr lang="en-US" altLang="ko-KR" sz="1000" dirty="0"/>
              <a:t> = 4;</a:t>
            </a:r>
            <a:endParaRPr lang="ko-KR" alt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013091-E41B-C6EC-0606-169B0B6A2D97}"/>
              </a:ext>
            </a:extLst>
          </p:cNvPr>
          <p:cNvSpPr txBox="1"/>
          <p:nvPr/>
        </p:nvSpPr>
        <p:spPr>
          <a:xfrm>
            <a:off x="4572000" y="1780330"/>
            <a:ext cx="403467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 err="1"/>
              <a:t>void</a:t>
            </a:r>
            <a:r>
              <a:rPr lang="ko-KR" altLang="en-US" sz="1000" dirty="0"/>
              <a:t> </a:t>
            </a:r>
            <a:r>
              <a:rPr lang="ko-KR" altLang="en-US" sz="1000" dirty="0" err="1"/>
              <a:t>setup</a:t>
            </a:r>
            <a:r>
              <a:rPr lang="ko-KR" altLang="en-US" sz="1000" dirty="0"/>
              <a:t>(){</a:t>
            </a:r>
          </a:p>
          <a:p>
            <a:r>
              <a:rPr lang="ko-KR" altLang="en-US" sz="1000" dirty="0"/>
              <a:t> </a:t>
            </a:r>
            <a:r>
              <a:rPr lang="ko-KR" altLang="en-US" sz="1000" dirty="0" err="1"/>
              <a:t>for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int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=0;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&lt;</a:t>
            </a:r>
            <a:r>
              <a:rPr lang="ko-KR" altLang="en-US" sz="1000" dirty="0" err="1"/>
              <a:t>n_matrix</a:t>
            </a:r>
            <a:r>
              <a:rPr lang="ko-KR" altLang="en-US" sz="1000" dirty="0"/>
              <a:t>; </a:t>
            </a:r>
            <a:r>
              <a:rPr lang="ko-KR" altLang="en-US" sz="1000" dirty="0" err="1"/>
              <a:t>i</a:t>
            </a:r>
            <a:r>
              <a:rPr lang="ko-KR" altLang="en-US" sz="1000" dirty="0"/>
              <a:t>++) // 매트릭스 0번부터 3번까지 세팅</a:t>
            </a:r>
          </a:p>
          <a:p>
            <a:r>
              <a:rPr lang="ko-KR" altLang="en-US" sz="1000" dirty="0"/>
              <a:t>  {</a:t>
            </a:r>
          </a:p>
          <a:p>
            <a:r>
              <a:rPr lang="ko-KR" altLang="en-US" sz="1000" dirty="0"/>
              <a:t>   </a:t>
            </a:r>
            <a:r>
              <a:rPr lang="ko-KR" altLang="en-US" sz="1000" dirty="0" err="1"/>
              <a:t>dot_matrix.shutdown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i,false</a:t>
            </a:r>
            <a:r>
              <a:rPr lang="ko-KR" altLang="en-US" sz="1000" dirty="0"/>
              <a:t>); // 0~3번까지 매트릭스 절전모드 해제</a:t>
            </a:r>
          </a:p>
          <a:p>
            <a:r>
              <a:rPr lang="ko-KR" altLang="en-US" sz="1000" dirty="0"/>
              <a:t>   </a:t>
            </a:r>
            <a:r>
              <a:rPr lang="ko-KR" altLang="en-US" sz="1000" dirty="0" err="1"/>
              <a:t>dot_matrix.setIntensity</a:t>
            </a:r>
            <a:r>
              <a:rPr lang="ko-KR" altLang="en-US" sz="1000" dirty="0"/>
              <a:t>(i,8); // 매트릭스의 밝기 0-15 사이의 정수</a:t>
            </a:r>
          </a:p>
          <a:p>
            <a:r>
              <a:rPr lang="ko-KR" altLang="en-US" sz="1000" dirty="0"/>
              <a:t>   </a:t>
            </a:r>
            <a:r>
              <a:rPr lang="ko-KR" altLang="en-US" sz="1000" dirty="0" err="1"/>
              <a:t>dot_matrix.clearDisplay</a:t>
            </a:r>
            <a:r>
              <a:rPr lang="ko-KR" altLang="en-US" sz="1000" dirty="0"/>
              <a:t>(</a:t>
            </a:r>
            <a:r>
              <a:rPr lang="ko-KR" altLang="en-US" sz="1000" dirty="0" err="1"/>
              <a:t>i</a:t>
            </a:r>
            <a:r>
              <a:rPr lang="ko-KR" altLang="en-US" sz="1000" dirty="0"/>
              <a:t>); // 매트릭스를 초기화</a:t>
            </a:r>
          </a:p>
          <a:p>
            <a:r>
              <a:rPr lang="ko-KR" altLang="en-US" sz="1000" dirty="0"/>
              <a:t>  }</a:t>
            </a:r>
          </a:p>
          <a:p>
            <a:r>
              <a:rPr lang="ko-KR" altLang="en-US" sz="1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4618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</TotalTime>
  <Words>1184</Words>
  <Application>Microsoft Office PowerPoint</Application>
  <PresentationFormat>화면 슬라이드 쇼(16:9)</PresentationFormat>
  <Paragraphs>172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호진</dc:creator>
  <cp:lastModifiedBy>이 호진</cp:lastModifiedBy>
  <cp:revision>3</cp:revision>
  <dcterms:created xsi:type="dcterms:W3CDTF">2022-02-09T03:28:42Z</dcterms:created>
  <dcterms:modified xsi:type="dcterms:W3CDTF">2022-06-09T08:07:05Z</dcterms:modified>
</cp:coreProperties>
</file>

<file path=docProps/thumbnail.jpeg>
</file>